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49" r:id="rId2"/>
    <p:sldMasterId id="2147483697" r:id="rId3"/>
    <p:sldMasterId id="2147483917" r:id="rId4"/>
    <p:sldMasterId id="2147483930" r:id="rId5"/>
    <p:sldMasterId id="2147483942" r:id="rId6"/>
    <p:sldMasterId id="2147483954" r:id="rId7"/>
    <p:sldMasterId id="2147483966" r:id="rId8"/>
  </p:sldMasterIdLst>
  <p:notesMasterIdLst>
    <p:notesMasterId r:id="rId38"/>
  </p:notesMasterIdLst>
  <p:handoutMasterIdLst>
    <p:handoutMasterId r:id="rId39"/>
  </p:handoutMasterIdLst>
  <p:sldIdLst>
    <p:sldId id="345" r:id="rId9"/>
    <p:sldId id="633" r:id="rId10"/>
    <p:sldId id="704" r:id="rId11"/>
    <p:sldId id="723" r:id="rId12"/>
    <p:sldId id="724" r:id="rId13"/>
    <p:sldId id="726" r:id="rId14"/>
    <p:sldId id="727" r:id="rId15"/>
    <p:sldId id="728" r:id="rId16"/>
    <p:sldId id="729" r:id="rId17"/>
    <p:sldId id="730" r:id="rId18"/>
    <p:sldId id="731" r:id="rId19"/>
    <p:sldId id="732" r:id="rId20"/>
    <p:sldId id="733" r:id="rId21"/>
    <p:sldId id="755" r:id="rId22"/>
    <p:sldId id="734" r:id="rId23"/>
    <p:sldId id="735" r:id="rId24"/>
    <p:sldId id="736" r:id="rId25"/>
    <p:sldId id="745" r:id="rId26"/>
    <p:sldId id="737" r:id="rId27"/>
    <p:sldId id="738" r:id="rId28"/>
    <p:sldId id="739" r:id="rId29"/>
    <p:sldId id="740" r:id="rId30"/>
    <p:sldId id="741" r:id="rId31"/>
    <p:sldId id="742" r:id="rId32"/>
    <p:sldId id="743" r:id="rId33"/>
    <p:sldId id="744" r:id="rId34"/>
    <p:sldId id="746" r:id="rId35"/>
    <p:sldId id="747" r:id="rId36"/>
    <p:sldId id="435" r:id="rId37"/>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20FA9B9D-EBA2-484A-BEBB-C985D39332FA}">
          <p14:sldIdLst>
            <p14:sldId id="345"/>
            <p14:sldId id="633"/>
            <p14:sldId id="704"/>
            <p14:sldId id="723"/>
            <p14:sldId id="724"/>
            <p14:sldId id="726"/>
            <p14:sldId id="727"/>
            <p14:sldId id="728"/>
            <p14:sldId id="729"/>
            <p14:sldId id="730"/>
            <p14:sldId id="731"/>
            <p14:sldId id="732"/>
            <p14:sldId id="733"/>
            <p14:sldId id="755"/>
            <p14:sldId id="734"/>
            <p14:sldId id="735"/>
            <p14:sldId id="736"/>
            <p14:sldId id="745"/>
            <p14:sldId id="737"/>
            <p14:sldId id="738"/>
            <p14:sldId id="739"/>
            <p14:sldId id="740"/>
            <p14:sldId id="741"/>
            <p14:sldId id="742"/>
            <p14:sldId id="743"/>
            <p14:sldId id="744"/>
            <p14:sldId id="746"/>
            <p14:sldId id="747"/>
            <p14:sldId id="435"/>
          </p14:sldIdLst>
        </p14:section>
      </p14:sectionLst>
    </p:ext>
    <p:ext uri="{EFAFB233-063F-42B5-8137-9DF3F51BA10A}">
      <p15:sldGuideLst xmlns:p15="http://schemas.microsoft.com/office/powerpoint/2012/main">
        <p15:guide id="1" orient="horz" pos="204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66FF"/>
    <a:srgbClr val="0000CC"/>
    <a:srgbClr val="FF0000"/>
    <a:srgbClr val="CCECFF"/>
    <a:srgbClr val="FFFF66"/>
    <a:srgbClr val="FF5050"/>
    <a:srgbClr val="CCFF33"/>
    <a:srgbClr val="99FF99"/>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50" autoAdjust="0"/>
    <p:restoredTop sz="90569" autoAdjust="0"/>
  </p:normalViewPr>
  <p:slideViewPr>
    <p:cSldViewPr>
      <p:cViewPr varScale="1">
        <p:scale>
          <a:sx n="79" d="100"/>
          <a:sy n="79" d="100"/>
        </p:scale>
        <p:origin x="1310" y="77"/>
      </p:cViewPr>
      <p:guideLst>
        <p:guide orient="horz" pos="2041"/>
        <p:guide pos="2880"/>
      </p:guideLst>
    </p:cSldViewPr>
  </p:slideViewPr>
  <p:outlineViewPr>
    <p:cViewPr>
      <p:scale>
        <a:sx n="33" d="100"/>
        <a:sy n="33" d="100"/>
      </p:scale>
      <p:origin x="0" y="15408"/>
    </p:cViewPr>
  </p:outlineViewPr>
  <p:notesTextViewPr>
    <p:cViewPr>
      <p:scale>
        <a:sx n="100" d="100"/>
        <a:sy n="100" d="100"/>
      </p:scale>
      <p:origin x="0" y="0"/>
    </p:cViewPr>
  </p:notesTextViewPr>
  <p:sorterViewPr>
    <p:cViewPr>
      <p:scale>
        <a:sx n="66" d="100"/>
        <a:sy n="66" d="100"/>
      </p:scale>
      <p:origin x="0" y="48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GB"/>
          </a:p>
        </p:txBody>
      </p:sp>
      <p:sp>
        <p:nvSpPr>
          <p:cNvPr id="471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GB"/>
          </a:p>
        </p:txBody>
      </p:sp>
      <p:sp>
        <p:nvSpPr>
          <p:cNvPr id="471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GB"/>
          </a:p>
        </p:txBody>
      </p:sp>
      <p:sp>
        <p:nvSpPr>
          <p:cNvPr id="47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85B3E0D0-1152-4589-91DF-203E7BB4407E}" type="slidenum">
              <a:rPr lang="en-GB"/>
              <a:pPr>
                <a:defRPr/>
              </a:pPr>
              <a:t>‹#›</a:t>
            </a:fld>
            <a:endParaRPr lang="en-GB"/>
          </a:p>
        </p:txBody>
      </p:sp>
    </p:spTree>
    <p:extLst>
      <p:ext uri="{BB962C8B-B14F-4D97-AF65-F5344CB8AC3E}">
        <p14:creationId xmlns:p14="http://schemas.microsoft.com/office/powerpoint/2010/main" val="3276602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GB"/>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GB"/>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GB"/>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2D14C573-AC46-4D06-93FF-47369F34E53E}" type="slidenum">
              <a:rPr lang="en-GB"/>
              <a:pPr>
                <a:defRPr/>
              </a:pPr>
              <a:t>‹#›</a:t>
            </a:fld>
            <a:endParaRPr lang="en-GB"/>
          </a:p>
        </p:txBody>
      </p:sp>
    </p:spTree>
    <p:extLst>
      <p:ext uri="{BB962C8B-B14F-4D97-AF65-F5344CB8AC3E}">
        <p14:creationId xmlns:p14="http://schemas.microsoft.com/office/powerpoint/2010/main" val="4271503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14C573-AC46-4D06-93FF-47369F34E53E}" type="slidenum">
              <a:rPr lang="en-GB" smtClean="0"/>
              <a:pPr>
                <a:defRPr/>
              </a:pPr>
              <a:t>16</a:t>
            </a:fld>
            <a:endParaRPr lang="en-GB"/>
          </a:p>
        </p:txBody>
      </p:sp>
    </p:spTree>
    <p:extLst>
      <p:ext uri="{BB962C8B-B14F-4D97-AF65-F5344CB8AC3E}">
        <p14:creationId xmlns:p14="http://schemas.microsoft.com/office/powerpoint/2010/main" val="109954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14C573-AC46-4D06-93FF-47369F34E53E}" type="slidenum">
              <a:rPr lang="en-GB" smtClean="0"/>
              <a:pPr>
                <a:defRPr/>
              </a:pPr>
              <a:t>29</a:t>
            </a:fld>
            <a:endParaRPr lang="en-GB"/>
          </a:p>
        </p:txBody>
      </p:sp>
    </p:spTree>
    <p:extLst>
      <p:ext uri="{BB962C8B-B14F-4D97-AF65-F5344CB8AC3E}">
        <p14:creationId xmlns:p14="http://schemas.microsoft.com/office/powerpoint/2010/main" val="2784826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08626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D54FB36-99AC-4CD3-8A8F-04DE1EFF5B68}"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24073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FD42F94-761A-4B1B-B963-538E812BAEFD}" type="slidenum">
              <a:rPr lang="en-US"/>
              <a:pPr>
                <a:defRPr/>
              </a:pPr>
              <a:t>‹#›</a:t>
            </a:fld>
            <a:endParaRPr lang="en-US"/>
          </a:p>
        </p:txBody>
      </p:sp>
    </p:spTree>
    <p:extLst>
      <p:ext uri="{BB962C8B-B14F-4D97-AF65-F5344CB8AC3E}">
        <p14:creationId xmlns:p14="http://schemas.microsoft.com/office/powerpoint/2010/main" val="1703836501"/>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41022C-6757-429C-856D-0F3DE0678DAD}" type="slidenum">
              <a:rPr lang="en-US"/>
              <a:pPr>
                <a:defRPr/>
              </a:pPr>
              <a:t>‹#›</a:t>
            </a:fld>
            <a:endParaRPr lang="en-US"/>
          </a:p>
        </p:txBody>
      </p:sp>
    </p:spTree>
    <p:extLst>
      <p:ext uri="{BB962C8B-B14F-4D97-AF65-F5344CB8AC3E}">
        <p14:creationId xmlns:p14="http://schemas.microsoft.com/office/powerpoint/2010/main" val="2440260825"/>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6C35CF-FF5D-4C47-BC07-14DE2D70905B}" type="slidenum">
              <a:rPr lang="en-US"/>
              <a:pPr>
                <a:defRPr/>
              </a:pPr>
              <a:t>‹#›</a:t>
            </a:fld>
            <a:endParaRPr lang="en-US"/>
          </a:p>
        </p:txBody>
      </p:sp>
    </p:spTree>
    <p:extLst>
      <p:ext uri="{BB962C8B-B14F-4D97-AF65-F5344CB8AC3E}">
        <p14:creationId xmlns:p14="http://schemas.microsoft.com/office/powerpoint/2010/main" val="1895056478"/>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6F3D0C-A43E-49B8-80CE-2479664D5008}" type="slidenum">
              <a:rPr lang="en-US"/>
              <a:pPr>
                <a:defRPr/>
              </a:pPr>
              <a:t>‹#›</a:t>
            </a:fld>
            <a:endParaRPr lang="en-US"/>
          </a:p>
        </p:txBody>
      </p:sp>
    </p:spTree>
    <p:extLst>
      <p:ext uri="{BB962C8B-B14F-4D97-AF65-F5344CB8AC3E}">
        <p14:creationId xmlns:p14="http://schemas.microsoft.com/office/powerpoint/2010/main" val="1371965530"/>
      </p:ext>
    </p:extLst>
  </p:cSld>
  <p:clrMapOvr>
    <a:masterClrMapping/>
  </p:clrMapOvr>
  <p:transition>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DEA2202-F55D-421F-B21A-E672BD7302E1}" type="slidenum">
              <a:rPr lang="en-US"/>
              <a:pPr>
                <a:defRPr/>
              </a:pPr>
              <a:t>‹#›</a:t>
            </a:fld>
            <a:endParaRPr lang="en-US"/>
          </a:p>
        </p:txBody>
      </p:sp>
    </p:spTree>
    <p:extLst>
      <p:ext uri="{BB962C8B-B14F-4D97-AF65-F5344CB8AC3E}">
        <p14:creationId xmlns:p14="http://schemas.microsoft.com/office/powerpoint/2010/main" val="2247225370"/>
      </p:ext>
    </p:extLst>
  </p:cSld>
  <p:clrMapOvr>
    <a:masterClrMapping/>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DF8116-451F-45F8-98EF-A163DB10B490}" type="slidenum">
              <a:rPr lang="en-US"/>
              <a:pPr>
                <a:defRPr/>
              </a:pPr>
              <a:t>‹#›</a:t>
            </a:fld>
            <a:endParaRPr lang="en-US"/>
          </a:p>
        </p:txBody>
      </p:sp>
    </p:spTree>
    <p:extLst>
      <p:ext uri="{BB962C8B-B14F-4D97-AF65-F5344CB8AC3E}">
        <p14:creationId xmlns:p14="http://schemas.microsoft.com/office/powerpoint/2010/main" val="3490971675"/>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9E719C9-BA41-4E7F-8A20-8A838622C2B8}" type="slidenum">
              <a:rPr lang="en-US"/>
              <a:pPr>
                <a:defRPr/>
              </a:pPr>
              <a:t>‹#›</a:t>
            </a:fld>
            <a:endParaRPr lang="en-US"/>
          </a:p>
        </p:txBody>
      </p:sp>
    </p:spTree>
    <p:extLst>
      <p:ext uri="{BB962C8B-B14F-4D97-AF65-F5344CB8AC3E}">
        <p14:creationId xmlns:p14="http://schemas.microsoft.com/office/powerpoint/2010/main" val="3124259144"/>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212E43F-022D-4C54-BC37-A0ECB85C928D}" type="slidenum">
              <a:rPr lang="en-US"/>
              <a:pPr>
                <a:defRPr/>
              </a:pPr>
              <a:t>‹#›</a:t>
            </a:fld>
            <a:endParaRPr lang="en-US"/>
          </a:p>
        </p:txBody>
      </p:sp>
    </p:spTree>
    <p:extLst>
      <p:ext uri="{BB962C8B-B14F-4D97-AF65-F5344CB8AC3E}">
        <p14:creationId xmlns:p14="http://schemas.microsoft.com/office/powerpoint/2010/main" val="746412442"/>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AEB95BA-5BBC-4564-9076-5E5080EF3F21}" type="slidenum">
              <a:rPr lang="en-US"/>
              <a:pPr>
                <a:defRPr/>
              </a:pPr>
              <a:t>‹#›</a:t>
            </a:fld>
            <a:endParaRPr lang="en-US"/>
          </a:p>
        </p:txBody>
      </p:sp>
    </p:spTree>
    <p:extLst>
      <p:ext uri="{BB962C8B-B14F-4D97-AF65-F5344CB8AC3E}">
        <p14:creationId xmlns:p14="http://schemas.microsoft.com/office/powerpoint/2010/main" val="3611491365"/>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C4FC9B2-29AA-4B94-AB49-6847134DDAFF}" type="slidenum">
              <a:rPr lang="en-US"/>
              <a:pPr>
                <a:defRPr/>
              </a:pPr>
              <a:t>‹#›</a:t>
            </a:fld>
            <a:endParaRPr lang="en-US"/>
          </a:p>
        </p:txBody>
      </p:sp>
    </p:spTree>
    <p:extLst>
      <p:ext uri="{BB962C8B-B14F-4D97-AF65-F5344CB8AC3E}">
        <p14:creationId xmlns:p14="http://schemas.microsoft.com/office/powerpoint/2010/main" val="4215866111"/>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3E60A7C-5636-4F75-BE19-4C9478B1FDD8}" type="slidenum">
              <a:rPr lang="en-US"/>
              <a:pPr>
                <a:defRPr/>
              </a:pPr>
              <a:t>‹#›</a:t>
            </a:fld>
            <a:endParaRPr lang="en-US"/>
          </a:p>
        </p:txBody>
      </p:sp>
    </p:spTree>
    <p:extLst>
      <p:ext uri="{BB962C8B-B14F-4D97-AF65-F5344CB8AC3E}">
        <p14:creationId xmlns:p14="http://schemas.microsoft.com/office/powerpoint/2010/main" val="3934504199"/>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F4E988-DFC5-4FEC-8838-7F8B84C21031}" type="slidenum">
              <a:rPr lang="en-US"/>
              <a:pPr>
                <a:defRPr/>
              </a:pPr>
              <a:t>‹#›</a:t>
            </a:fld>
            <a:endParaRPr lang="en-US"/>
          </a:p>
        </p:txBody>
      </p:sp>
    </p:spTree>
    <p:extLst>
      <p:ext uri="{BB962C8B-B14F-4D97-AF65-F5344CB8AC3E}">
        <p14:creationId xmlns:p14="http://schemas.microsoft.com/office/powerpoint/2010/main" val="3849891731"/>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916398-3C8C-4FA8-A597-B8FF5A9307E9}" type="slidenum">
              <a:rPr lang="en-US"/>
              <a:pPr>
                <a:defRPr/>
              </a:pPr>
              <a:t>‹#›</a:t>
            </a:fld>
            <a:endParaRPr lang="en-US"/>
          </a:p>
        </p:txBody>
      </p:sp>
    </p:spTree>
    <p:extLst>
      <p:ext uri="{BB962C8B-B14F-4D97-AF65-F5344CB8AC3E}">
        <p14:creationId xmlns:p14="http://schemas.microsoft.com/office/powerpoint/2010/main" val="1620358780"/>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54C004-F925-4C08-8C63-FCB166960481}" type="slidenum">
              <a:rPr lang="en-US"/>
              <a:pPr>
                <a:defRPr/>
              </a:pPr>
              <a:t>‹#›</a:t>
            </a:fld>
            <a:endParaRPr lang="en-US"/>
          </a:p>
        </p:txBody>
      </p:sp>
    </p:spTree>
    <p:extLst>
      <p:ext uri="{BB962C8B-B14F-4D97-AF65-F5344CB8AC3E}">
        <p14:creationId xmlns:p14="http://schemas.microsoft.com/office/powerpoint/2010/main" val="4250563563"/>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6860B2A-46B2-4F00-982E-8B26E617160C}" type="slidenum">
              <a:rPr lang="en-US"/>
              <a:pPr>
                <a:defRPr/>
              </a:pPr>
              <a:t>‹#›</a:t>
            </a:fld>
            <a:endParaRPr lang="en-US"/>
          </a:p>
        </p:txBody>
      </p:sp>
    </p:spTree>
    <p:extLst>
      <p:ext uri="{BB962C8B-B14F-4D97-AF65-F5344CB8AC3E}">
        <p14:creationId xmlns:p14="http://schemas.microsoft.com/office/powerpoint/2010/main" val="2994089641"/>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4420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7426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550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1428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624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1473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462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C23C8D-3E3D-4A36-9AAB-59652C03E0B1}" type="slidenum">
              <a:rPr lang="en-US"/>
              <a:pPr>
                <a:defRPr/>
              </a:pPr>
              <a:t>‹#›</a:t>
            </a:fld>
            <a:endParaRPr lang="en-US"/>
          </a:p>
        </p:txBody>
      </p:sp>
    </p:spTree>
    <p:extLst>
      <p:ext uri="{BB962C8B-B14F-4D97-AF65-F5344CB8AC3E}">
        <p14:creationId xmlns:p14="http://schemas.microsoft.com/office/powerpoint/2010/main" val="3376769931"/>
      </p:ext>
    </p:extLst>
  </p:cSld>
  <p:clrMapOvr>
    <a:masterClrMapping/>
  </p:clrMapOvr>
  <p:transition>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06723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870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0271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3807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6A6E7098-1D9E-4297-8B06-8858A6CB2C48}"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8C31CAB-83F9-4A4F-970C-5EAB1D42FFBC}" type="slidenum">
              <a:rPr lang="en-US"/>
              <a:pPr/>
              <a:t>‹#›</a:t>
            </a:fld>
            <a:endParaRPr lang="en-US"/>
          </a:p>
        </p:txBody>
      </p:sp>
    </p:spTree>
    <p:extLst>
      <p:ext uri="{BB962C8B-B14F-4D97-AF65-F5344CB8AC3E}">
        <p14:creationId xmlns:p14="http://schemas.microsoft.com/office/powerpoint/2010/main" val="517829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idx="1"/>
          </p:nvPr>
        </p:nvSpPr>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39D57E40-D648-455A-9437-30FA8FE56DD6}"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E7E0763-8C84-4A0C-BF22-E8FBB0D34350}" type="slidenum">
              <a:rPr lang="en-US"/>
              <a:pPr/>
              <a:t>‹#›</a:t>
            </a:fld>
            <a:endParaRPr lang="en-US"/>
          </a:p>
        </p:txBody>
      </p:sp>
    </p:spTree>
    <p:extLst>
      <p:ext uri="{BB962C8B-B14F-4D97-AF65-F5344CB8AC3E}">
        <p14:creationId xmlns:p14="http://schemas.microsoft.com/office/powerpoint/2010/main" val="41658201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Click to edit Master text styles</a:t>
            </a:r>
          </a:p>
        </p:txBody>
      </p:sp>
      <p:sp>
        <p:nvSpPr>
          <p:cNvPr id="4" name="Date Placeholder 3"/>
          <p:cNvSpPr>
            <a:spLocks noGrp="1"/>
          </p:cNvSpPr>
          <p:nvPr>
            <p:ph type="dt" sz="half" idx="10"/>
          </p:nvPr>
        </p:nvSpPr>
        <p:spPr/>
        <p:txBody>
          <a:bodyPr/>
          <a:lstStyle>
            <a:lvl1pPr>
              <a:defRPr/>
            </a:lvl1pPr>
          </a:lstStyle>
          <a:p>
            <a:fld id="{E3DE751E-08CA-4D99-89B2-9FC9DE2F4625}"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E3BDE4F-8BEA-439D-BA05-0EFEBB61C6C9}" type="slidenum">
              <a:rPr lang="en-US"/>
              <a:pPr/>
              <a:t>‹#›</a:t>
            </a:fld>
            <a:endParaRPr lang="en-US"/>
          </a:p>
        </p:txBody>
      </p:sp>
    </p:spTree>
    <p:extLst>
      <p:ext uri="{BB962C8B-B14F-4D97-AF65-F5344CB8AC3E}">
        <p14:creationId xmlns:p14="http://schemas.microsoft.com/office/powerpoint/2010/main" val="3187421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Date Placeholder 3"/>
          <p:cNvSpPr>
            <a:spLocks noGrp="1"/>
          </p:cNvSpPr>
          <p:nvPr>
            <p:ph type="dt" sz="half" idx="10"/>
          </p:nvPr>
        </p:nvSpPr>
        <p:spPr/>
        <p:txBody>
          <a:bodyPr/>
          <a:lstStyle>
            <a:lvl1pPr>
              <a:defRPr/>
            </a:lvl1pPr>
          </a:lstStyle>
          <a:p>
            <a:fld id="{32D697BC-62C7-4F99-8C37-A408B62C8993}" type="datetime1">
              <a:rPr lang="fr-FR"/>
              <a:pPr/>
              <a:t>22/09/2025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42E7523-BF8E-4897-AD6D-B3C234AD941F}" type="slidenum">
              <a:rPr lang="en-US"/>
              <a:pPr/>
              <a:t>‹#›</a:t>
            </a:fld>
            <a:endParaRPr lang="en-US"/>
          </a:p>
        </p:txBody>
      </p:sp>
    </p:spTree>
    <p:extLst>
      <p:ext uri="{BB962C8B-B14F-4D97-AF65-F5344CB8AC3E}">
        <p14:creationId xmlns:p14="http://schemas.microsoft.com/office/powerpoint/2010/main" val="704955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7" name="Date Placeholder 3"/>
          <p:cNvSpPr>
            <a:spLocks noGrp="1"/>
          </p:cNvSpPr>
          <p:nvPr>
            <p:ph type="dt" sz="half" idx="10"/>
          </p:nvPr>
        </p:nvSpPr>
        <p:spPr/>
        <p:txBody>
          <a:bodyPr/>
          <a:lstStyle>
            <a:lvl1pPr>
              <a:defRPr/>
            </a:lvl1pPr>
          </a:lstStyle>
          <a:p>
            <a:fld id="{13466664-56B2-422F-8B50-F59FA16202E4}" type="datetime1">
              <a:rPr lang="fr-FR"/>
              <a:pPr/>
              <a:t>22/09/2025</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370E09A0-16D6-4176-A8F9-C1456DE50391}" type="slidenum">
              <a:rPr lang="en-US"/>
              <a:pPr/>
              <a:t>‹#›</a:t>
            </a:fld>
            <a:endParaRPr lang="en-US"/>
          </a:p>
        </p:txBody>
      </p:sp>
    </p:spTree>
    <p:extLst>
      <p:ext uri="{BB962C8B-B14F-4D97-AF65-F5344CB8AC3E}">
        <p14:creationId xmlns:p14="http://schemas.microsoft.com/office/powerpoint/2010/main" val="39374520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Date Placeholder 3"/>
          <p:cNvSpPr>
            <a:spLocks noGrp="1"/>
          </p:cNvSpPr>
          <p:nvPr>
            <p:ph type="dt" sz="half" idx="10"/>
          </p:nvPr>
        </p:nvSpPr>
        <p:spPr/>
        <p:txBody>
          <a:bodyPr/>
          <a:lstStyle>
            <a:lvl1pPr>
              <a:defRPr/>
            </a:lvl1pPr>
          </a:lstStyle>
          <a:p>
            <a:fld id="{DEC2F925-DC51-4DF6-9C0D-52D121C83119}" type="datetime1">
              <a:rPr lang="fr-FR"/>
              <a:pPr/>
              <a:t>22/09/2025</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32E8AD07-74B5-414C-BC00-90E42DED0B50}" type="slidenum">
              <a:rPr lang="en-US"/>
              <a:pPr/>
              <a:t>‹#›</a:t>
            </a:fld>
            <a:endParaRPr lang="en-US"/>
          </a:p>
        </p:txBody>
      </p:sp>
    </p:spTree>
    <p:extLst>
      <p:ext uri="{BB962C8B-B14F-4D97-AF65-F5344CB8AC3E}">
        <p14:creationId xmlns:p14="http://schemas.microsoft.com/office/powerpoint/2010/main" val="2507170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F238F6-0243-49FF-AE47-783FBF2D5BF8}" type="slidenum">
              <a:rPr lang="en-US"/>
              <a:pPr>
                <a:defRPr/>
              </a:pPr>
              <a:t>‹#›</a:t>
            </a:fld>
            <a:endParaRPr lang="en-US"/>
          </a:p>
        </p:txBody>
      </p:sp>
    </p:spTree>
    <p:extLst>
      <p:ext uri="{BB962C8B-B14F-4D97-AF65-F5344CB8AC3E}">
        <p14:creationId xmlns:p14="http://schemas.microsoft.com/office/powerpoint/2010/main" val="1799053112"/>
      </p:ext>
    </p:extLst>
  </p:cSld>
  <p:clrMapOvr>
    <a:masterClrMapping/>
  </p:clrMapOvr>
  <p:transition>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DED0F17-9F3A-43C4-AA85-AB4E0FAD16D9}" type="datetime1">
              <a:rPr lang="fr-FR"/>
              <a:pPr/>
              <a:t>22/09/2025</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00B9DFBF-5E1F-4EB9-93B7-3749EA01810A}" type="slidenum">
              <a:rPr lang="en-US"/>
              <a:pPr/>
              <a:t>‹#›</a:t>
            </a:fld>
            <a:endParaRPr lang="en-US"/>
          </a:p>
        </p:txBody>
      </p:sp>
    </p:spTree>
    <p:extLst>
      <p:ext uri="{BB962C8B-B14F-4D97-AF65-F5344CB8AC3E}">
        <p14:creationId xmlns:p14="http://schemas.microsoft.com/office/powerpoint/2010/main" val="1924283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800051F7-5A91-48AF-A3CB-CB3AECA38DB8}" type="datetime1">
              <a:rPr lang="fr-FR"/>
              <a:pPr/>
              <a:t>22/09/2025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D685E2C-7CA7-4F52-B75F-FBB43463FAA6}" type="slidenum">
              <a:rPr lang="en-US"/>
              <a:pPr/>
              <a:t>‹#›</a:t>
            </a:fld>
            <a:endParaRPr lang="en-US"/>
          </a:p>
        </p:txBody>
      </p:sp>
    </p:spTree>
    <p:extLst>
      <p:ext uri="{BB962C8B-B14F-4D97-AF65-F5344CB8AC3E}">
        <p14:creationId xmlns:p14="http://schemas.microsoft.com/office/powerpoint/2010/main" val="8484907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179E41F2-B5DD-4979-B2E9-DDEB29191F2A}" type="datetime1">
              <a:rPr lang="fr-FR"/>
              <a:pPr/>
              <a:t>22/09/2025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D3865FE-0C86-4A78-AF62-9D91622BC572}" type="slidenum">
              <a:rPr lang="en-US"/>
              <a:pPr/>
              <a:t>‹#›</a:t>
            </a:fld>
            <a:endParaRPr lang="en-US"/>
          </a:p>
        </p:txBody>
      </p:sp>
    </p:spTree>
    <p:extLst>
      <p:ext uri="{BB962C8B-B14F-4D97-AF65-F5344CB8AC3E}">
        <p14:creationId xmlns:p14="http://schemas.microsoft.com/office/powerpoint/2010/main" val="42859715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FD7D9A12-E6C0-4876-802E-698B1CA58FA9}"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0E1BB3D-D5F5-4526-9991-8EC9121349E6}" type="slidenum">
              <a:rPr lang="en-US"/>
              <a:pPr/>
              <a:t>‹#›</a:t>
            </a:fld>
            <a:endParaRPr lang="en-US"/>
          </a:p>
        </p:txBody>
      </p:sp>
    </p:spTree>
    <p:extLst>
      <p:ext uri="{BB962C8B-B14F-4D97-AF65-F5344CB8AC3E}">
        <p14:creationId xmlns:p14="http://schemas.microsoft.com/office/powerpoint/2010/main" val="11994053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lvl1pPr>
              <a:defRPr/>
            </a:lvl1pPr>
          </a:lstStyle>
          <a:p>
            <a:fld id="{3FF34D8D-EE93-4818-9FCB-0C3F0226D4F2}" type="datetime1">
              <a:rPr lang="fr-FR"/>
              <a:pPr/>
              <a:t>22/09/2025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4A6242A-2212-4C71-B4FB-3287FD49589C}" type="slidenum">
              <a:rPr lang="en-US"/>
              <a:pPr/>
              <a:t>‹#›</a:t>
            </a:fld>
            <a:endParaRPr lang="en-US"/>
          </a:p>
        </p:txBody>
      </p:sp>
    </p:spTree>
    <p:extLst>
      <p:ext uri="{BB962C8B-B14F-4D97-AF65-F5344CB8AC3E}">
        <p14:creationId xmlns:p14="http://schemas.microsoft.com/office/powerpoint/2010/main" val="332156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fr-FR"/>
              <a:t>Click to edit Master title style</a:t>
            </a:r>
            <a:endParaRPr lang="en-US"/>
          </a:p>
        </p:txBody>
      </p:sp>
      <p:sp>
        <p:nvSpPr>
          <p:cNvPr id="3" name="Table Placeholder 2"/>
          <p:cNvSpPr>
            <a:spLocks noGrp="1"/>
          </p:cNvSpPr>
          <p:nvPr>
            <p:ph type="tbl" idx="1"/>
          </p:nvPr>
        </p:nvSpPr>
        <p:spPr>
          <a:xfrm>
            <a:off x="457200" y="1981200"/>
            <a:ext cx="82296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fld id="{EA9B11AC-AE98-49D4-983B-A8FD90AEBC06}" type="datetime1">
              <a:rPr lang="fr-FR"/>
              <a:pPr/>
              <a:t>22/09/2025</a:t>
            </a:fld>
            <a:endParaRPr lang="en-US"/>
          </a:p>
        </p:txBody>
      </p:sp>
      <p:sp>
        <p:nvSpPr>
          <p:cNvPr id="5" name="Rectangle 5"/>
          <p:cNvSpPr>
            <a:spLocks noGrp="1" noChangeArrowheads="1"/>
          </p:cNvSpPr>
          <p:nvPr>
            <p:ph type="ftr" sz="quarter" idx="11"/>
          </p:nvPr>
        </p:nvSpPr>
        <p:spPr/>
        <p:txBody>
          <a:bodyPr/>
          <a:lstStyle>
            <a:lvl1pPr>
              <a:defRPr>
                <a:latin typeface="Arial" charset="0"/>
              </a:defRPr>
            </a:lvl1pPr>
          </a:lstStyle>
          <a:p>
            <a:endParaRPr lang="vi-VN"/>
          </a:p>
        </p:txBody>
      </p:sp>
      <p:sp>
        <p:nvSpPr>
          <p:cNvPr id="6" name="Rectangle 6"/>
          <p:cNvSpPr>
            <a:spLocks noGrp="1" noChangeArrowheads="1"/>
          </p:cNvSpPr>
          <p:nvPr>
            <p:ph type="sldNum" sz="quarter" idx="12"/>
          </p:nvPr>
        </p:nvSpPr>
        <p:spPr/>
        <p:txBody>
          <a:bodyPr/>
          <a:lstStyle>
            <a:lvl1pPr>
              <a:defRPr/>
            </a:lvl1pPr>
          </a:lstStyle>
          <a:p>
            <a:fld id="{F06255E9-86BB-409F-B032-A00BE8952A80}" type="slidenum">
              <a:rPr lang="en-US"/>
              <a:pPr/>
              <a:t>‹#›</a:t>
            </a:fld>
            <a:endParaRPr lang="en-US"/>
          </a:p>
        </p:txBody>
      </p:sp>
    </p:spTree>
    <p:extLst>
      <p:ext uri="{BB962C8B-B14F-4D97-AF65-F5344CB8AC3E}">
        <p14:creationId xmlns:p14="http://schemas.microsoft.com/office/powerpoint/2010/main" val="27347129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3" name="Subtitle 2"/>
          <p:cNvSpPr>
            <a:spLocks noGrp="1"/>
          </p:cNvSpPr>
          <p:nvPr>
            <p:ph type="subTitle" idx="1"/>
          </p:nvPr>
        </p:nvSpPr>
        <p:spPr>
          <a:xfrm>
            <a:off x="1473795" y="5052593"/>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817605" y="3132290"/>
            <a:ext cx="7175351" cy="1793167"/>
          </a:xfrm>
          <a:effectLst/>
        </p:spPr>
        <p:txBody>
          <a:bodyPr/>
          <a:lstStyle>
            <a:lvl1pPr marL="640080" indent="-457200" algn="l">
              <a:defRPr sz="5400"/>
            </a:lvl1pPr>
          </a:lstStyle>
          <a:p>
            <a:r>
              <a:rPr lang="en-US"/>
              <a:t>Click to edit Master title style</a:t>
            </a:r>
            <a:endParaRPr lang="en-US" dirty="0"/>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B1D62340-A1EA-4CE0-A397-B868A3BF73D1}"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147911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6"/>
          </p:nvPr>
        </p:nvSpPr>
        <p:spPr/>
        <p:txBody>
          <a:bodyPr/>
          <a:lstStyle>
            <a:lvl1pPr>
              <a:defRPr/>
            </a:lvl1pPr>
          </a:lstStyle>
          <a:p>
            <a:pPr>
              <a:defRPr/>
            </a:pPr>
            <a:fld id="{4315956A-8026-4861-99E0-6ECDFB0AE94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795775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43" y="4607511"/>
            <a:ext cx="5970494"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E1615CA4-E6C8-4CEA-B956-D910F5B7540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557416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7"/>
          </p:nvPr>
        </p:nvSpPr>
        <p:spPr/>
        <p:txBody>
          <a:bodyPr/>
          <a:lstStyle>
            <a:lvl1pPr>
              <a:defRPr/>
            </a:lvl1pPr>
          </a:lstStyle>
          <a:p>
            <a:pPr>
              <a:defRPr/>
            </a:pPr>
            <a:fld id="{16D07151-5D65-4A99-9B3C-1AD90A0CDB34}"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99285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A9D4513-2C2A-4633-9A8D-4A862FD60A1F}" type="slidenum">
              <a:rPr lang="en-US"/>
              <a:pPr>
                <a:defRPr/>
              </a:pPr>
              <a:t>‹#›</a:t>
            </a:fld>
            <a:endParaRPr lang="en-US"/>
          </a:p>
        </p:txBody>
      </p:sp>
    </p:spTree>
    <p:extLst>
      <p:ext uri="{BB962C8B-B14F-4D97-AF65-F5344CB8AC3E}">
        <p14:creationId xmlns:p14="http://schemas.microsoft.com/office/powerpoint/2010/main" val="2603331205"/>
      </p:ext>
    </p:extLst>
  </p:cSld>
  <p:clrMapOvr>
    <a:masterClrMapping/>
  </p:clrMapOvr>
  <p:transition>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0ABB722-728E-4B59-9298-3538DCF90145}"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7358660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36ED25E-DD21-4264-AC1E-16FAB2C1A6BB}"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970029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2BD25C1-455A-42F6-A97C-28ADF134F6B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7100229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48"/>
            <a:ext cx="3636085" cy="1258493"/>
          </a:xfrm>
          <a:effectLst/>
        </p:spPr>
        <p:txBody>
          <a:bodyPr anchor="b"/>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22"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83FE1C5-B386-4F39-9C53-595BBFCF3FB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0172814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6" name="Rectangle 5"/>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7" name="Rectangle 6"/>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8" name="Oval 7"/>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27268" y="4464421"/>
            <a:ext cx="6383538" cy="1143000"/>
          </a:xfrm>
        </p:spPr>
        <p:txBody>
          <a:bodyPr anchor="b"/>
          <a:lstStyle>
            <a:lvl1pPr algn="l">
              <a:defRPr sz="4600" b="1"/>
            </a:lvl1pPr>
          </a:lstStyle>
          <a:p>
            <a:r>
              <a:rPr lang="en-US"/>
              <a:t>Click to edit Master title style</a:t>
            </a:r>
            <a:endParaRPr lang="en-US" dirty="0"/>
          </a:p>
        </p:txBody>
      </p:sp>
      <p:sp>
        <p:nvSpPr>
          <p:cNvPr id="9" name="Date Placeholder 4"/>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1" name="Slide Number Placeholder 6"/>
          <p:cNvSpPr>
            <a:spLocks noGrp="1"/>
          </p:cNvSpPr>
          <p:nvPr>
            <p:ph type="sldNum" sz="quarter" idx="12"/>
          </p:nvPr>
        </p:nvSpPr>
        <p:spPr/>
        <p:txBody>
          <a:bodyPr/>
          <a:lstStyle>
            <a:lvl1pPr>
              <a:defRPr/>
            </a:lvl1pPr>
          </a:lstStyle>
          <a:p>
            <a:pPr>
              <a:defRPr/>
            </a:pPr>
            <a:fld id="{BA20DAF8-F313-4B38-ABA6-B71EF7A65CC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342734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12591F-5004-4509-B8D1-F884A2A6FD92}"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9944719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65"/>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7" y="731567"/>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C5DE804-5CAD-47EC-9448-455B6DA2E950}"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06805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26083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36705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72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925A9A8-1A92-4E66-B34C-04E835A7E192}" type="slidenum">
              <a:rPr lang="en-US"/>
              <a:pPr>
                <a:defRPr/>
              </a:pPr>
              <a:t>‹#›</a:t>
            </a:fld>
            <a:endParaRPr lang="en-US"/>
          </a:p>
        </p:txBody>
      </p:sp>
    </p:spTree>
    <p:extLst>
      <p:ext uri="{BB962C8B-B14F-4D97-AF65-F5344CB8AC3E}">
        <p14:creationId xmlns:p14="http://schemas.microsoft.com/office/powerpoint/2010/main" val="2327628335"/>
      </p:ext>
    </p:extLst>
  </p:cSld>
  <p:clrMapOvr>
    <a:masterClrMapping/>
  </p:clrMapOvr>
  <p:transition>
    <p:wipe dir="d"/>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65563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18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41986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77284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84103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29111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9672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75052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749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921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9ECC087-243C-4087-980E-AAEA0E7BE2CA}" type="slidenum">
              <a:rPr lang="en-US"/>
              <a:pPr>
                <a:defRPr/>
              </a:pPr>
              <a:t>‹#›</a:t>
            </a:fld>
            <a:endParaRPr lang="en-US"/>
          </a:p>
        </p:txBody>
      </p:sp>
    </p:spTree>
    <p:extLst>
      <p:ext uri="{BB962C8B-B14F-4D97-AF65-F5344CB8AC3E}">
        <p14:creationId xmlns:p14="http://schemas.microsoft.com/office/powerpoint/2010/main" val="1192236552"/>
      </p:ext>
    </p:extLst>
  </p:cSld>
  <p:clrMapOvr>
    <a:masterClrMapping/>
  </p:clrMapOvr>
  <p:transition>
    <p:wipe di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2302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23557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88628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44260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36442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0218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42996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48032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603B96-19A4-4ABF-B819-5478AC45EB2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70274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817581" y="3132290"/>
            <a:ext cx="7175351" cy="1793167"/>
          </a:xfrm>
          <a:effectLst/>
        </p:spPr>
        <p:txBody>
          <a:bodyPr/>
          <a:lstStyle>
            <a:lvl1pPr marL="640080" indent="-457200" algn="l">
              <a:defRPr sz="5400"/>
            </a:lvl1pPr>
          </a:lstStyle>
          <a:p>
            <a:r>
              <a:rPr lang="en-US"/>
              <a:t>Click to edit Master title style</a:t>
            </a:r>
            <a:endParaRPr lang="en-US" dirty="0"/>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B1D62340-A1EA-4CE0-A397-B868A3BF73D1}"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62016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A06260-6C4C-4786-B72E-7A871EAEE37C}" type="slidenum">
              <a:rPr lang="en-US"/>
              <a:pPr>
                <a:defRPr/>
              </a:pPr>
              <a:t>‹#›</a:t>
            </a:fld>
            <a:endParaRPr lang="en-US"/>
          </a:p>
        </p:txBody>
      </p:sp>
    </p:spTree>
    <p:extLst>
      <p:ext uri="{BB962C8B-B14F-4D97-AF65-F5344CB8AC3E}">
        <p14:creationId xmlns:p14="http://schemas.microsoft.com/office/powerpoint/2010/main" val="2780197348"/>
      </p:ext>
    </p:extLst>
  </p:cSld>
  <p:clrMapOvr>
    <a:masterClrMapping/>
  </p:clrMapOvr>
  <p:transition>
    <p:wipe di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6"/>
          </p:nvPr>
        </p:nvSpPr>
        <p:spPr/>
        <p:txBody>
          <a:bodyPr/>
          <a:lstStyle>
            <a:lvl1pPr>
              <a:defRPr/>
            </a:lvl1pPr>
          </a:lstStyle>
          <a:p>
            <a:pPr>
              <a:defRPr/>
            </a:pPr>
            <a:fld id="{4315956A-8026-4861-99E0-6ECDFB0AE94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3299725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0" name="Slide Number Placeholder 5"/>
          <p:cNvSpPr>
            <a:spLocks noGrp="1"/>
          </p:cNvSpPr>
          <p:nvPr>
            <p:ph type="sldNum" sz="quarter" idx="12"/>
          </p:nvPr>
        </p:nvSpPr>
        <p:spPr/>
        <p:txBody>
          <a:bodyPr/>
          <a:lstStyle>
            <a:lvl1pPr>
              <a:defRPr/>
            </a:lvl1pPr>
          </a:lstStyle>
          <a:p>
            <a:pPr>
              <a:defRPr/>
            </a:pPr>
            <a:fld id="{E1615CA4-E6C8-4CEA-B956-D910F5B7540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2170577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7"/>
          </p:nvPr>
        </p:nvSpPr>
        <p:spPr/>
        <p:txBody>
          <a:bodyPr/>
          <a:lstStyle>
            <a:lvl1pPr>
              <a:defRPr/>
            </a:lvl1pPr>
          </a:lstStyle>
          <a:p>
            <a:pPr>
              <a:defRPr/>
            </a:pPr>
            <a:fld id="{16D07151-5D65-4A99-9B3C-1AD90A0CDB34}"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752030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0ABB722-728E-4B59-9298-3538DCF90145}"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20397009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36ED25E-DD21-4264-AC1E-16FAB2C1A6BB}"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8851663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2BD25C1-455A-42F6-A97C-28ADF134F6B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40215265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83FE1C5-B386-4F39-9C53-595BBFCF3FBA}"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4892603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6" name="Rectangle 5"/>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7" name="Rectangle 6"/>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8" name="Oval 7"/>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27268" y="4464421"/>
            <a:ext cx="6383538" cy="1143000"/>
          </a:xfrm>
        </p:spPr>
        <p:txBody>
          <a:bodyPr anchor="b"/>
          <a:lstStyle>
            <a:lvl1pPr algn="l">
              <a:defRPr sz="4600" b="1"/>
            </a:lvl1pPr>
          </a:lstStyle>
          <a:p>
            <a:r>
              <a:rPr lang="en-US"/>
              <a:t>Click to edit Master title style</a:t>
            </a:r>
            <a:endParaRPr lang="en-US" dirty="0"/>
          </a:p>
        </p:txBody>
      </p:sp>
      <p:sp>
        <p:nvSpPr>
          <p:cNvPr id="9" name="Date Placeholder 4"/>
          <p:cNvSpPr>
            <a:spLocks noGrp="1"/>
          </p:cNvSpPr>
          <p:nvPr>
            <p:ph type="dt" sz="half" idx="10"/>
          </p:nvPr>
        </p:nvSpPr>
        <p:spPr/>
        <p:txBody>
          <a:bodyPr/>
          <a:lstStyle>
            <a:lvl1pPr>
              <a:defRPr/>
            </a:lvl1pPr>
          </a:lstStyle>
          <a:p>
            <a:pPr>
              <a:defRPr/>
            </a:pPr>
            <a:endParaRPr lang="en-US">
              <a:solidFill>
                <a:prstClr val="black">
                  <a:lumMod val="50000"/>
                  <a:lumOff val="50000"/>
                </a:prst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11" name="Slide Number Placeholder 6"/>
          <p:cNvSpPr>
            <a:spLocks noGrp="1"/>
          </p:cNvSpPr>
          <p:nvPr>
            <p:ph type="sldNum" sz="quarter" idx="12"/>
          </p:nvPr>
        </p:nvSpPr>
        <p:spPr/>
        <p:txBody>
          <a:bodyPr/>
          <a:lstStyle>
            <a:lvl1pPr>
              <a:defRPr/>
            </a:lvl1pPr>
          </a:lstStyle>
          <a:p>
            <a:pPr>
              <a:defRPr/>
            </a:pPr>
            <a:fld id="{BA20DAF8-F313-4B38-ABA6-B71EF7A65CC9}"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9225170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12591F-5004-4509-B8D1-F884A2A6FD92}"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40770705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C5DE804-5CAD-47EC-9448-455B6DA2E950}" type="slidenum">
              <a:rPr lang="en-US">
                <a:solidFill>
                  <a:prstClr val="black">
                    <a:lumMod val="50000"/>
                    <a:lumOff val="50000"/>
                  </a:prstClr>
                </a:solidFill>
              </a:rPr>
              <a:pPr>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313311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9C295B-B928-42B2-BB40-AB19BC45E461}" type="slidenum">
              <a:rPr lang="en-US"/>
              <a:pPr>
                <a:defRPr/>
              </a:pPr>
              <a:t>‹#›</a:t>
            </a:fld>
            <a:endParaRPr lang="en-US"/>
          </a:p>
        </p:txBody>
      </p:sp>
    </p:spTree>
    <p:extLst>
      <p:ext uri="{BB962C8B-B14F-4D97-AF65-F5344CB8AC3E}">
        <p14:creationId xmlns:p14="http://schemas.microsoft.com/office/powerpoint/2010/main" val="1732594765"/>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3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1833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833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CD0D545F-5054-415D-A4CB-4ECB580E14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wipe dir="d"/>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22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1822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822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086D4231-D39F-433C-9620-0AAE50D9CDE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wipe dir="d"/>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5603B96-19A4-4ABF-B819-5478AC45EB21}"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51161597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defTabSz="457200"/>
            <a:fld id="{8A24BF4C-9CA2-423E-B4F6-7F55918723CE}" type="datetime1">
              <a:rPr lang="fr-FR" smtClean="0">
                <a:ea typeface="ＭＳ Ｐゴシック" charset="-128"/>
                <a:cs typeface="+mn-cs"/>
              </a:rPr>
              <a:pPr defTabSz="457200"/>
              <a:t>22/09/2025</a:t>
            </a:fld>
            <a:endParaRPr lang="en-US">
              <a:ea typeface="ＭＳ Ｐゴシック" charset="-128"/>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pPr defTabSz="457200"/>
            <a:endParaRPr lang="en-US">
              <a:ea typeface="ＭＳ Ｐゴシック" charset="-128"/>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defTabSz="457200"/>
            <a:fld id="{AE2053D5-6219-41C3-8D16-FE99C84E3D09}" type="slidenum">
              <a:rPr lang="en-US" smtClean="0">
                <a:ea typeface="ＭＳ Ｐゴシック" charset="-128"/>
                <a:cs typeface="+mn-cs"/>
              </a:rPr>
              <a:pPr defTabSz="457200"/>
              <a:t>‹#›</a:t>
            </a:fld>
            <a:endParaRPr lang="en-US">
              <a:ea typeface="ＭＳ Ｐゴシック" charset="-128"/>
              <a:cs typeface="+mn-cs"/>
            </a:endParaRPr>
          </a:p>
        </p:txBody>
      </p:sp>
    </p:spTree>
    <p:extLst>
      <p:ext uri="{BB962C8B-B14F-4D97-AF65-F5344CB8AC3E}">
        <p14:creationId xmlns:p14="http://schemas.microsoft.com/office/powerpoint/2010/main" val="1378189290"/>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dirty="0">
              <a:solidFill>
                <a:prstClr val="white"/>
              </a:solidFill>
            </a:endParaRPr>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hangingPunct="0">
              <a:buClr>
                <a:srgbClr val="000000"/>
              </a:buClr>
              <a:buSzPct val="100000"/>
              <a:buFont typeface="Times New Roman" pitchFamily="18" charset="0"/>
              <a:buNone/>
              <a:defRPr/>
            </a:pPr>
            <a:endParaRPr lang="en-US">
              <a:solidFill>
                <a:prstClr val="white"/>
              </a:solidFill>
            </a:endParaRPr>
          </a:p>
        </p:txBody>
      </p:sp>
      <p:sp>
        <p:nvSpPr>
          <p:cNvPr id="2" name="Title Placeholder 1"/>
          <p:cNvSpPr>
            <a:spLocks noGrp="1"/>
          </p:cNvSpPr>
          <p:nvPr>
            <p:ph type="title"/>
          </p:nvPr>
        </p:nvSpPr>
        <p:spPr>
          <a:xfrm>
            <a:off x="1793899" y="4371975"/>
            <a:ext cx="6511925"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2061" name="Text Placeholder 2"/>
          <p:cNvSpPr>
            <a:spLocks noGrp="1"/>
          </p:cNvSpPr>
          <p:nvPr>
            <p:ph type="body" idx="1"/>
          </p:nvPr>
        </p:nvSpPr>
        <p:spPr bwMode="auto">
          <a:xfrm>
            <a:off x="1143000" y="731886"/>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0" y="6172248"/>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endParaRPr lang="en-US" dirty="0">
              <a:solidFill>
                <a:prstClr val="black">
                  <a:lumMod val="50000"/>
                  <a:lumOff val="50000"/>
                </a:prstClr>
              </a:solidFill>
            </a:endParaRPr>
          </a:p>
        </p:txBody>
      </p:sp>
      <p:sp>
        <p:nvSpPr>
          <p:cNvPr id="5" name="Footer Placeholder 4"/>
          <p:cNvSpPr>
            <a:spLocks noGrp="1"/>
          </p:cNvSpPr>
          <p:nvPr>
            <p:ph type="ftr" sz="quarter" idx="3"/>
          </p:nvPr>
        </p:nvSpPr>
        <p:spPr>
          <a:xfrm>
            <a:off x="457200" y="6172248"/>
            <a:ext cx="33528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endParaRPr lang="en-US">
              <a:solidFill>
                <a:prstClr val="black">
                  <a:lumMod val="50000"/>
                  <a:lumOff val="50000"/>
                </a:prstClr>
              </a:solidFill>
            </a:endParaRPr>
          </a:p>
        </p:txBody>
      </p:sp>
      <p:sp>
        <p:nvSpPr>
          <p:cNvPr id="6" name="Slide Number Placeholder 5"/>
          <p:cNvSpPr>
            <a:spLocks noGrp="1"/>
          </p:cNvSpPr>
          <p:nvPr>
            <p:ph type="sldNum" sz="quarter" idx="4"/>
          </p:nvPr>
        </p:nvSpPr>
        <p:spPr>
          <a:xfrm>
            <a:off x="3810000" y="6172248"/>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defTabSz="449263" eaLnBrk="0" hangingPunct="0">
              <a:buClr>
                <a:srgbClr val="000000"/>
              </a:buClr>
              <a:buSzPct val="100000"/>
              <a:buFont typeface="Times New Roman" pitchFamily="18" charset="0"/>
              <a:buNone/>
              <a:defRPr/>
            </a:pPr>
            <a:fld id="{7F751AA3-EE16-4A02-8022-3142FE923698}" type="slidenum">
              <a:rPr lang="en-US">
                <a:solidFill>
                  <a:prstClr val="black">
                    <a:lumMod val="50000"/>
                    <a:lumOff val="50000"/>
                  </a:prstClr>
                </a:solidFill>
              </a:rPr>
              <a:pPr defTabSz="449263" eaLnBrk="0" hangingPunct="0">
                <a:buClr>
                  <a:srgbClr val="000000"/>
                </a:buClr>
                <a:buSzPct val="100000"/>
                <a:buFont typeface="Times New Roman" pitchFamily="18" charset="0"/>
                <a:buNone/>
                <a:defRPr/>
              </a:pPr>
              <a:t>‹#›</a:t>
            </a:fld>
            <a:endParaRPr lang="en-US">
              <a:solidFill>
                <a:prstClr val="black">
                  <a:lumMod val="50000"/>
                  <a:lumOff val="50000"/>
                </a:prstClr>
              </a:solidFill>
            </a:endParaRPr>
          </a:p>
        </p:txBody>
      </p:sp>
    </p:spTree>
    <p:extLst>
      <p:ext uri="{BB962C8B-B14F-4D97-AF65-F5344CB8AC3E}">
        <p14:creationId xmlns:p14="http://schemas.microsoft.com/office/powerpoint/2010/main" val="181825813"/>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ftr="0" dt="0"/>
  <p:txStyles>
    <p:titleStyle>
      <a:lvl1pPr marL="319088" indent="-319088" algn="r" rtl="0" eaLnBrk="0" fontAlgn="base" hangingPunct="0">
        <a:spcBef>
          <a:spcPct val="0"/>
        </a:spcBef>
        <a:spcAft>
          <a:spcPct val="0"/>
        </a:spcAft>
        <a:buClr>
          <a:srgbClr val="C3260C"/>
        </a:buClr>
        <a:buSzPct val="128000"/>
        <a:buFont typeface="Georgia"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5603B96-19A4-4ABF-B819-5478AC45EB21}"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187501112"/>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5603B96-19A4-4ABF-B819-5478AC45EB21}"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2618020753"/>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white"/>
              </a:solidFill>
            </a:endParaRPr>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white"/>
              </a:solidFill>
            </a:endParaRPr>
          </a:p>
        </p:txBody>
      </p:sp>
      <p:sp>
        <p:nvSpPr>
          <p:cNvPr id="2" name="Title Placeholder 1"/>
          <p:cNvSpPr>
            <a:spLocks noGrp="1"/>
          </p:cNvSpPr>
          <p:nvPr>
            <p:ph type="title"/>
          </p:nvPr>
        </p:nvSpPr>
        <p:spPr>
          <a:xfrm>
            <a:off x="1793875" y="4371975"/>
            <a:ext cx="6511925"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2061" name="Text Placeholder 2"/>
          <p:cNvSpPr>
            <a:spLocks noGrp="1"/>
          </p:cNvSpPr>
          <p:nvPr>
            <p:ph type="body" idx="1"/>
          </p:nvPr>
        </p:nvSpPr>
        <p:spPr bwMode="auto">
          <a:xfrm>
            <a:off x="1143000" y="731838"/>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endParaRPr lang="en-US" dirty="0">
              <a:solidFill>
                <a:prstClr val="black">
                  <a:lumMod val="50000"/>
                  <a:lumOff val="50000"/>
                </a:prstClr>
              </a:solidFill>
              <a:latin typeface="Arial" charset="0"/>
              <a:cs typeface="Arial" charset="0"/>
            </a:endParaRPr>
          </a:p>
        </p:txBody>
      </p:sp>
      <p:sp>
        <p:nvSpPr>
          <p:cNvPr id="5" name="Footer Placeholder 4"/>
          <p:cNvSpPr>
            <a:spLocks noGrp="1"/>
          </p:cNvSpPr>
          <p:nvPr>
            <p:ph type="ftr" sz="quarter" idx="3"/>
          </p:nvPr>
        </p:nvSpPr>
        <p:spPr>
          <a:xfrm>
            <a:off x="457200" y="6172200"/>
            <a:ext cx="33528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endParaRPr lang="en-US">
              <a:solidFill>
                <a:prstClr val="black">
                  <a:lumMod val="50000"/>
                  <a:lumOff val="50000"/>
                </a:prstClr>
              </a:solidFill>
              <a:latin typeface="Arial" charset="0"/>
              <a:cs typeface="Arial" charset="0"/>
            </a:endParaRPr>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defTabSz="449263" eaLnBrk="0" fontAlgn="base" hangingPunct="0">
              <a:spcBef>
                <a:spcPct val="0"/>
              </a:spcBef>
              <a:spcAft>
                <a:spcPct val="0"/>
              </a:spcAft>
              <a:buClr>
                <a:srgbClr val="000000"/>
              </a:buClr>
              <a:buSzPct val="100000"/>
              <a:buFont typeface="Times New Roman" pitchFamily="18" charset="0"/>
              <a:buNone/>
              <a:defRPr/>
            </a:pPr>
            <a:fld id="{7F751AA3-EE16-4A02-8022-3142FE923698}" type="slidenum">
              <a:rPr lang="en-US">
                <a:solidFill>
                  <a:prstClr val="black">
                    <a:lumMod val="50000"/>
                    <a:lumOff val="50000"/>
                  </a:prstClr>
                </a:solidFill>
                <a:latin typeface="Arial" charset="0"/>
                <a:cs typeface="Arial" charset="0"/>
              </a:rPr>
              <a:pPr defTabSz="449263" eaLnBrk="0" fontAlgn="base" hangingPunct="0">
                <a:spcBef>
                  <a:spcPct val="0"/>
                </a:spcBef>
                <a:spcAft>
                  <a:spcPct val="0"/>
                </a:spcAft>
                <a:buClr>
                  <a:srgbClr val="000000"/>
                </a:buClr>
                <a:buSzPct val="100000"/>
                <a:buFont typeface="Times New Roman" pitchFamily="18" charset="0"/>
                <a:buNone/>
                <a:defRPr/>
              </a:pPr>
              <a:t>‹#›</a:t>
            </a:fld>
            <a:endParaRPr lang="en-US">
              <a:solidFill>
                <a:prstClr val="black">
                  <a:lumMod val="50000"/>
                  <a:lumOff val="50000"/>
                </a:prstClr>
              </a:solidFill>
              <a:latin typeface="Arial" charset="0"/>
              <a:cs typeface="Arial" charset="0"/>
            </a:endParaRPr>
          </a:p>
        </p:txBody>
      </p:sp>
    </p:spTree>
    <p:extLst>
      <p:ext uri="{BB962C8B-B14F-4D97-AF65-F5344CB8AC3E}">
        <p14:creationId xmlns:p14="http://schemas.microsoft.com/office/powerpoint/2010/main" val="87249136"/>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hf hdr="0" ftr="0" dt="0"/>
  <p:txStyles>
    <p:titleStyle>
      <a:lvl1pPr marL="319088" indent="-319088" algn="r" rtl="0" eaLnBrk="0" fontAlgn="base" hangingPunct="0">
        <a:spcBef>
          <a:spcPct val="0"/>
        </a:spcBef>
        <a:spcAft>
          <a:spcPct val="0"/>
        </a:spcAft>
        <a:buClr>
          <a:srgbClr val="C3260C"/>
        </a:buClr>
        <a:buSzPct val="128000"/>
        <a:buFont typeface="Georgia"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3"/>
          <p:cNvSpPr>
            <a:spLocks noGrp="1"/>
          </p:cNvSpPr>
          <p:nvPr>
            <p:ph type="subTitle" idx="1"/>
          </p:nvPr>
        </p:nvSpPr>
        <p:spPr>
          <a:xfrm>
            <a:off x="1600200" y="4871544"/>
            <a:ext cx="6400800" cy="1529256"/>
          </a:xfrm>
        </p:spPr>
        <p:txBody>
          <a:bodyPr rtlCol="0">
            <a:normAutofit fontScale="92500" lnSpcReduction="10000"/>
          </a:bodyPr>
          <a:lstStyle/>
          <a:p>
            <a:pPr eaLnBrk="1" fontAlgn="auto" hangingPunct="1">
              <a:buClr>
                <a:schemeClr val="accent6">
                  <a:lumMod val="75000"/>
                </a:schemeClr>
              </a:buClr>
              <a:defRPr/>
            </a:pPr>
            <a:endParaRPr lang="en-US" b="1" dirty="0">
              <a:solidFill>
                <a:schemeClr val="tx1"/>
              </a:solidFill>
            </a:endParaRPr>
          </a:p>
          <a:p>
            <a:pPr algn="ctr" eaLnBrk="1" fontAlgn="auto" hangingPunct="1">
              <a:buClr>
                <a:schemeClr val="accent6">
                  <a:lumMod val="75000"/>
                </a:schemeClr>
              </a:buClr>
              <a:defRPr/>
            </a:pPr>
            <a:r>
              <a:rPr lang="en-US" sz="3200" b="1" dirty="0" smtClean="0">
                <a:solidFill>
                  <a:srgbClr val="002060"/>
                </a:solidFill>
                <a:effectLst>
                  <a:outerShdw blurRad="38100" dist="38100" dir="2700000" algn="tl">
                    <a:srgbClr val="000000">
                      <a:alpha val="43137"/>
                    </a:srgbClr>
                  </a:outerShdw>
                </a:effectLst>
              </a:rPr>
              <a:t>Lecture-31</a:t>
            </a:r>
            <a:endParaRPr lang="en-US" sz="3200" b="1" dirty="0">
              <a:solidFill>
                <a:srgbClr val="002060"/>
              </a:solidFill>
              <a:effectLst>
                <a:outerShdw blurRad="38100" dist="38100" dir="2700000" algn="tl">
                  <a:srgbClr val="000000">
                    <a:alpha val="43137"/>
                  </a:srgbClr>
                </a:outerShdw>
              </a:effectLst>
            </a:endParaRPr>
          </a:p>
          <a:p>
            <a:pPr algn="ctr" eaLnBrk="1" fontAlgn="auto" hangingPunct="1">
              <a:buClr>
                <a:schemeClr val="accent6">
                  <a:lumMod val="75000"/>
                </a:schemeClr>
              </a:buClr>
              <a:defRPr/>
            </a:pPr>
            <a:r>
              <a:rPr lang="en-US" sz="3200" b="1" dirty="0">
                <a:solidFill>
                  <a:srgbClr val="002060"/>
                </a:solidFill>
                <a:effectLst>
                  <a:outerShdw blurRad="38100" dist="38100" dir="2700000" algn="tl">
                    <a:srgbClr val="000000">
                      <a:alpha val="43137"/>
                    </a:srgbClr>
                  </a:outerShdw>
                </a:effectLst>
              </a:rPr>
              <a:t>Date</a:t>
            </a:r>
            <a:r>
              <a:rPr lang="en-US" sz="3200" b="1">
                <a:solidFill>
                  <a:srgbClr val="002060"/>
                </a:solidFill>
                <a:effectLst>
                  <a:outerShdw blurRad="38100" dist="38100" dir="2700000" algn="tl">
                    <a:srgbClr val="000000">
                      <a:alpha val="43137"/>
                    </a:srgbClr>
                  </a:outerShdw>
                </a:effectLst>
              </a:rPr>
              <a:t>: </a:t>
            </a:r>
            <a:r>
              <a:rPr lang="en-US" sz="3200" b="1" smtClean="0">
                <a:solidFill>
                  <a:srgbClr val="002060"/>
                </a:solidFill>
                <a:effectLst>
                  <a:outerShdw blurRad="38100" dist="38100" dir="2700000" algn="tl">
                    <a:srgbClr val="000000">
                      <a:alpha val="43137"/>
                    </a:srgbClr>
                  </a:outerShdw>
                </a:effectLst>
              </a:rPr>
              <a:t>//</a:t>
            </a:r>
            <a:endParaRPr lang="en-US" dirty="0">
              <a:solidFill>
                <a:schemeClr val="tx1"/>
              </a:solidFill>
            </a:endParaRPr>
          </a:p>
        </p:txBody>
      </p:sp>
      <p:sp>
        <p:nvSpPr>
          <p:cNvPr id="3074" name="Title 2"/>
          <p:cNvSpPr>
            <a:spLocks noGrp="1"/>
          </p:cNvSpPr>
          <p:nvPr>
            <p:ph type="ctrTitle"/>
          </p:nvPr>
        </p:nvSpPr>
        <p:spPr>
          <a:xfrm>
            <a:off x="533400" y="725213"/>
            <a:ext cx="8077200" cy="4432027"/>
          </a:xfrm>
        </p:spPr>
        <p:txBody>
          <a:bodyPr/>
          <a:lstStyle/>
          <a:p>
            <a:pPr marL="182880" indent="0" algn="ctr" eaLnBrk="1" fontAlgn="auto" hangingPunct="1">
              <a:spcAft>
                <a:spcPts val="0"/>
              </a:spcAft>
              <a:buClr>
                <a:schemeClr val="accent6">
                  <a:lumMod val="75000"/>
                </a:schemeClr>
              </a:buClr>
              <a:buNone/>
              <a:defRPr/>
            </a:pPr>
            <a: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t>Data Structures</a:t>
            </a:r>
            <a:b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t/>
            </a:r>
            <a:br>
              <a:rPr lang="en-US"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ICT-1211</a:t>
            </a:r>
            <a:b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
            </a:r>
            <a:b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br>
            <a:r>
              <a:rPr lang="en-US" sz="4400" dirty="0">
                <a:solidFill>
                  <a:srgbClr val="FF0000"/>
                </a:solidFill>
                <a:effectLst>
                  <a:outerShdw blurRad="38100" dist="38100" dir="2700000" algn="tl">
                    <a:srgbClr val="000000">
                      <a:alpha val="43137"/>
                    </a:srgbClr>
                  </a:outerShdw>
                  <a:reflection blurRad="6350" stA="55000" endA="300" endPos="45500" dir="5400000" sy="-100000" algn="bl" rotWithShape="0"/>
                </a:effectLst>
              </a:rPr>
              <a:t>Information and Communication Technology</a:t>
            </a:r>
          </a:p>
        </p:txBody>
      </p:sp>
      <p:sp>
        <p:nvSpPr>
          <p:cNvPr id="2" name="Slide Number Placeholder 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1D62340-A1EA-4CE0-A397-B868A3BF73D1}" type="slidenum">
              <a:rPr kumimoji="0" lang="en-US" sz="1200" b="1" i="0" u="none" strike="noStrike" kern="1200" cap="none" spc="0" normalizeH="0" baseline="0" noProof="0" smtClean="0">
                <a:ln>
                  <a:noFill/>
                </a:ln>
                <a:solidFill>
                  <a:prstClr val="black">
                    <a:lumMod val="50000"/>
                    <a:lumOff val="50000"/>
                  </a:prstClr>
                </a:solidFill>
                <a:effectLst/>
                <a:uLnTx/>
                <a:uFillTx/>
                <a:latin typeface="Trebuchet MS"/>
                <a:ea typeface="+mn-ea"/>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200" b="1" i="0" u="none" strike="noStrike" kern="1200" cap="none" spc="0" normalizeH="0" baseline="0" noProof="0">
              <a:ln>
                <a:noFill/>
              </a:ln>
              <a:solidFill>
                <a:prstClr val="black">
                  <a:lumMod val="50000"/>
                  <a:lumOff val="50000"/>
                </a:prstClr>
              </a:solidFill>
              <a:effectLst/>
              <a:uLnTx/>
              <a:uFillTx/>
              <a:latin typeface="Trebuchet MS"/>
              <a:ea typeface="+mn-ea"/>
              <a:cs typeface="Arial" charset="0"/>
            </a:endParaRPr>
          </a:p>
        </p:txBody>
      </p:sp>
    </p:spTree>
    <p:extLst>
      <p:ext uri="{BB962C8B-B14F-4D97-AF65-F5344CB8AC3E}">
        <p14:creationId xmlns:p14="http://schemas.microsoft.com/office/powerpoint/2010/main" val="3297418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Insertion sort</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buNone/>
            </a:pPr>
            <a:r>
              <a:rPr lang="en-US" sz="2400" b="1" kern="0" dirty="0">
                <a:solidFill>
                  <a:srgbClr val="0000FF"/>
                </a:solidFill>
                <a:effectLst>
                  <a:outerShdw blurRad="38100" dist="38100" dir="2700000" algn="tl">
                    <a:srgbClr val="000000">
                      <a:alpha val="43137"/>
                    </a:srgbClr>
                  </a:outerShdw>
                </a:effectLst>
                <a:latin typeface="Times New Roman"/>
              </a:rPr>
              <a:t>Pass 1.</a:t>
            </a:r>
            <a:r>
              <a:rPr lang="en-US" sz="2400" kern="0" dirty="0">
                <a:solidFill>
                  <a:srgbClr val="0066FF"/>
                </a:solidFill>
                <a:latin typeface="Times New Roman"/>
              </a:rPr>
              <a:t>  </a:t>
            </a:r>
            <a:r>
              <a:rPr lang="en-US" sz="2400" kern="0" dirty="0">
                <a:solidFill>
                  <a:srgbClr val="000000"/>
                </a:solidFill>
                <a:latin typeface="Times New Roman"/>
              </a:rPr>
              <a:t>A[1] by itself is trivially sorted.   </a:t>
            </a:r>
          </a:p>
          <a:p>
            <a:pPr marL="0" indent="0">
              <a:buNone/>
            </a:pPr>
            <a:r>
              <a:rPr lang="en-US" sz="2400" b="1" kern="0" dirty="0">
                <a:solidFill>
                  <a:srgbClr val="0000FF"/>
                </a:solidFill>
                <a:effectLst>
                  <a:outerShdw blurRad="38100" dist="38100" dir="2700000" algn="tl">
                    <a:srgbClr val="000000">
                      <a:alpha val="43137"/>
                    </a:srgbClr>
                  </a:outerShdw>
                </a:effectLst>
                <a:latin typeface="Times New Roman"/>
              </a:rPr>
              <a:t>Pass 2.</a:t>
            </a:r>
            <a:r>
              <a:rPr lang="en-US" sz="2400" kern="0" dirty="0">
                <a:solidFill>
                  <a:srgbClr val="000000"/>
                </a:solidFill>
                <a:latin typeface="Times New Roman"/>
              </a:rPr>
              <a:t>  A[2] is inserted either before or after A[1] so that: A[1], A[2] is sorted.   </a:t>
            </a:r>
          </a:p>
          <a:p>
            <a:pPr marL="0" indent="0">
              <a:buNone/>
            </a:pPr>
            <a:r>
              <a:rPr lang="en-US" sz="2400" b="1" kern="0" dirty="0">
                <a:solidFill>
                  <a:srgbClr val="0000FF"/>
                </a:solidFill>
                <a:effectLst>
                  <a:outerShdw blurRad="38100" dist="38100" dir="2700000" algn="tl">
                    <a:srgbClr val="000000">
                      <a:alpha val="43137"/>
                    </a:srgbClr>
                  </a:outerShdw>
                </a:effectLst>
                <a:latin typeface="Times New Roman"/>
              </a:rPr>
              <a:t>Pass 3</a:t>
            </a:r>
            <a:r>
              <a:rPr lang="en-US" sz="2400" b="1" kern="0" dirty="0">
                <a:solidFill>
                  <a:srgbClr val="0066FF"/>
                </a:solidFill>
                <a:latin typeface="Times New Roman"/>
              </a:rPr>
              <a:t>.</a:t>
            </a:r>
            <a:r>
              <a:rPr lang="en-US" sz="2400" kern="0" dirty="0">
                <a:solidFill>
                  <a:srgbClr val="000000"/>
                </a:solidFill>
                <a:latin typeface="Times New Roman"/>
              </a:rPr>
              <a:t>  A[3] is inserted into its proper place in A[1], A[2], that is, before A[1], between A[1]  and A[2], or after A[2], so that: A[1], A[2], A[3] is sorted.   </a:t>
            </a:r>
          </a:p>
          <a:p>
            <a:pPr marL="0" indent="0">
              <a:buNone/>
            </a:pPr>
            <a:r>
              <a:rPr lang="en-US" sz="2400" b="1" kern="0" dirty="0">
                <a:solidFill>
                  <a:srgbClr val="0000FF"/>
                </a:solidFill>
                <a:latin typeface="Times New Roman"/>
              </a:rPr>
              <a:t>Pass 4</a:t>
            </a:r>
            <a:r>
              <a:rPr lang="en-US" sz="2400" kern="0" dirty="0">
                <a:solidFill>
                  <a:srgbClr val="000000"/>
                </a:solidFill>
                <a:latin typeface="Times New Roman"/>
              </a:rPr>
              <a:t>.  A[4] is inserted into its proper place in A[1], A[2], A[3] so that:                                             </a:t>
            </a:r>
          </a:p>
          <a:p>
            <a:pPr marL="0" indent="0">
              <a:buNone/>
            </a:pPr>
            <a:r>
              <a:rPr lang="en-US" sz="2400" kern="0" dirty="0">
                <a:solidFill>
                  <a:srgbClr val="000000"/>
                </a:solidFill>
                <a:latin typeface="Times New Roman"/>
              </a:rPr>
              <a:t>                         A[1], A[2], A[3], A[4] is sorted.</a:t>
            </a:r>
          </a:p>
          <a:p>
            <a:pPr marL="0" indent="0">
              <a:buNone/>
            </a:pPr>
            <a:r>
              <a:rPr lang="en-US" sz="2400" kern="0" dirty="0">
                <a:solidFill>
                  <a:srgbClr val="000000"/>
                </a:solidFill>
                <a:latin typeface="Times New Roman"/>
              </a:rPr>
              <a:t>----------------------------------------------------------------------------</a:t>
            </a:r>
          </a:p>
          <a:p>
            <a:pPr marL="0" indent="0">
              <a:buNone/>
            </a:pPr>
            <a:r>
              <a:rPr lang="en-US" sz="2400" kern="0" dirty="0">
                <a:solidFill>
                  <a:srgbClr val="000000"/>
                </a:solidFill>
                <a:latin typeface="Times New Roman"/>
              </a:rPr>
              <a:t>----------------------------------------------------------------------------- </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2941960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Insertion sort</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buNone/>
            </a:pPr>
            <a:r>
              <a:rPr lang="en-US" kern="0" dirty="0">
                <a:solidFill>
                  <a:srgbClr val="000000"/>
                </a:solidFill>
                <a:latin typeface="Times New Roman"/>
              </a:rPr>
              <a:t> </a:t>
            </a:r>
            <a:r>
              <a:rPr lang="en-US" b="1" kern="0" dirty="0">
                <a:solidFill>
                  <a:srgbClr val="0000FF"/>
                </a:solidFill>
                <a:effectLst>
                  <a:outerShdw blurRad="38100" dist="38100" dir="2700000" algn="tl">
                    <a:srgbClr val="000000">
                      <a:alpha val="43137"/>
                    </a:srgbClr>
                  </a:outerShdw>
                </a:effectLst>
                <a:latin typeface="Times New Roman"/>
              </a:rPr>
              <a:t>Pass N.</a:t>
            </a:r>
            <a:r>
              <a:rPr lang="en-US" kern="0" dirty="0">
                <a:solidFill>
                  <a:srgbClr val="000000"/>
                </a:solidFill>
                <a:latin typeface="Times New Roman"/>
              </a:rPr>
              <a:t> A[N] is inserted into its proper place in A[1], A[2], …., A[N – 1] so that:                                                                                   A[1], A[2], ….., A[N] is sorted.</a:t>
            </a:r>
          </a:p>
          <a:p>
            <a:pPr marL="0" indent="0">
              <a:buNone/>
            </a:pPr>
            <a:endParaRPr lang="en-US" kern="0" dirty="0">
              <a:solidFill>
                <a:srgbClr val="000000"/>
              </a:solidFill>
              <a:latin typeface="Times New Roman"/>
            </a:endParaRPr>
          </a:p>
          <a:p>
            <a:pPr marL="0" indent="0" algn="just">
              <a:buNone/>
            </a:pPr>
            <a:r>
              <a:rPr lang="en-US" kern="0" dirty="0">
                <a:solidFill>
                  <a:srgbClr val="000000"/>
                </a:solidFill>
                <a:latin typeface="Times New Roman"/>
              </a:rPr>
              <a:t>This sorting algorithm is frequently used when n is small. For example, this algorithm is very popular with bridge players when they are first sorting their cards.  </a:t>
            </a:r>
            <a:endParaRPr lang="en-US" sz="2400" kern="0" dirty="0">
              <a:solidFill>
                <a:srgbClr val="000000"/>
              </a:solidFill>
              <a:latin typeface="Times New Roman"/>
            </a:endParaRP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2256997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Insertion sort</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lgn="just">
              <a:buNone/>
            </a:pPr>
            <a:r>
              <a:rPr lang="en-US" sz="2400" kern="0" dirty="0">
                <a:solidFill>
                  <a:srgbClr val="000000"/>
                </a:solidFill>
                <a:latin typeface="Times New Roman"/>
              </a:rPr>
              <a:t> </a:t>
            </a:r>
            <a:r>
              <a:rPr lang="en-US" sz="2800" kern="0" dirty="0">
                <a:solidFill>
                  <a:srgbClr val="000000"/>
                </a:solidFill>
                <a:latin typeface="Times New Roman"/>
              </a:rPr>
              <a:t>There remains only the problem of deciding how to insert A[K] in its proper place in the sorted </a:t>
            </a:r>
            <a:r>
              <a:rPr lang="en-US" sz="2800" kern="0" dirty="0" err="1">
                <a:solidFill>
                  <a:srgbClr val="000000"/>
                </a:solidFill>
                <a:latin typeface="Times New Roman"/>
              </a:rPr>
              <a:t>subarray</a:t>
            </a:r>
            <a:r>
              <a:rPr lang="en-US" sz="2800" kern="0" dirty="0">
                <a:solidFill>
                  <a:srgbClr val="000000"/>
                </a:solidFill>
                <a:latin typeface="Times New Roman"/>
              </a:rPr>
              <a:t> A[1], A[2], …., A[K – 1]. This can be accomplished by comparing A[K] with A[K – 1], comparing A[K] with A[K – 2], comparing A[K] with A[K – 3], and so on, until first meeting an element A[J] such that A[J]   &lt;=A[K]. Then each of the elements A[K – 1], A[K – 2], …, A[J + 1] is moved forward one location, and A[K] is then inserted in the J + 1st position in the array. </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87644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Insertion sort</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lgn="just">
              <a:buNone/>
            </a:pPr>
            <a:r>
              <a:rPr lang="en-US" sz="2400" kern="0" dirty="0">
                <a:solidFill>
                  <a:srgbClr val="000000"/>
                </a:solidFill>
                <a:latin typeface="Times New Roman"/>
              </a:rPr>
              <a:t> </a:t>
            </a:r>
            <a:r>
              <a:rPr lang="en-US" sz="2800" kern="0" dirty="0">
                <a:solidFill>
                  <a:srgbClr val="000000"/>
                </a:solidFill>
                <a:latin typeface="Times New Roman"/>
              </a:rPr>
              <a:t>The algorithm is simplified if there always is an element A[J] such that A[J] &lt;= A[K]; otherwise we must constantly check to see if we are comparing A[K] with A[1]. This condition can be accomplished by introducing a sentinel element A[0] = -∞  (or a very small number). </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144775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Insertion </a:t>
            </a:r>
            <a:r>
              <a:rPr lang="en-US" sz="3600" b="1" dirty="0" err="1">
                <a:solidFill>
                  <a:srgbClr val="FF0000"/>
                </a:solidFill>
                <a:effectLst>
                  <a:outerShdw blurRad="38100" dist="38100" dir="2700000" algn="tl">
                    <a:srgbClr val="000000">
                      <a:alpha val="43137"/>
                    </a:srgbClr>
                  </a:outerShdw>
                </a:effectLst>
                <a:latin typeface="Arial" charset="0"/>
              </a:rPr>
              <a:t>Sortin</a:t>
            </a:r>
            <a:endParaRPr lang="en-US" sz="3600" b="1" dirty="0">
              <a:solidFill>
                <a:srgbClr val="FF0000"/>
              </a:solidFill>
              <a:effectLst>
                <a:outerShdw blurRad="38100" dist="38100" dir="2700000" algn="tl">
                  <a:srgbClr val="000000">
                    <a:alpha val="43137"/>
                  </a:srgbClr>
                </a:outerShdw>
              </a:effectLst>
              <a:latin typeface="Arial" charset="0"/>
            </a:endParaRP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14</a:t>
            </a:fld>
            <a:endParaRPr lang="en-US" dirty="0">
              <a:solidFill>
                <a:prstClr val="black">
                  <a:tint val="75000"/>
                </a:prstClr>
              </a:solidFill>
            </a:endParaRPr>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409" y="1196690"/>
            <a:ext cx="8588539" cy="331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12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Insertion sort: Example</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lgn="just">
              <a:buNone/>
            </a:pPr>
            <a:r>
              <a:rPr lang="en-US" sz="2400" kern="0" dirty="0">
                <a:solidFill>
                  <a:srgbClr val="000000"/>
                </a:solidFill>
                <a:latin typeface="Times New Roman"/>
              </a:rPr>
              <a:t> Suppose an array A contains 8 elements as follows:                                                 77, 33, 44, 11, 88, 22, 66, 55 </a:t>
            </a:r>
          </a:p>
          <a:p>
            <a:pPr marL="0" indent="0" algn="just">
              <a:buNone/>
            </a:pPr>
            <a:endParaRPr lang="en-US" sz="2400" kern="0" dirty="0">
              <a:solidFill>
                <a:srgbClr val="000000"/>
              </a:solidFill>
              <a:latin typeface="Times New Roman"/>
            </a:endParaRPr>
          </a:p>
          <a:p>
            <a:pPr marL="0" indent="0" algn="just">
              <a:buNone/>
            </a:pPr>
            <a:endParaRPr lang="en-US" sz="2800" kern="0" dirty="0">
              <a:solidFill>
                <a:srgbClr val="000000"/>
              </a:solidFill>
              <a:latin typeface="Times New Roman"/>
            </a:endParaRP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571528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16</a:t>
            </a:fld>
            <a:endParaRPr lang="en-US">
              <a:solidFill>
                <a:prstClr val="black">
                  <a:tint val="75000"/>
                </a:prstClr>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000"/>
            <a:ext cx="8639989"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8996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Insertion </a:t>
            </a:r>
            <a:r>
              <a:rPr lang="en-US" sz="3600" b="1" dirty="0" err="1">
                <a:solidFill>
                  <a:srgbClr val="FF0000"/>
                </a:solidFill>
                <a:effectLst>
                  <a:outerShdw blurRad="38100" dist="38100" dir="2700000" algn="tl">
                    <a:srgbClr val="000000">
                      <a:alpha val="43137"/>
                    </a:srgbClr>
                  </a:outerShdw>
                </a:effectLst>
                <a:latin typeface="Arial" charset="0"/>
              </a:rPr>
              <a:t>Sortin</a:t>
            </a:r>
            <a:endParaRPr lang="en-US" sz="3600" b="1" dirty="0">
              <a:solidFill>
                <a:srgbClr val="FF0000"/>
              </a:solidFill>
              <a:effectLst>
                <a:outerShdw blurRad="38100" dist="38100" dir="2700000" algn="tl">
                  <a:srgbClr val="000000">
                    <a:alpha val="43137"/>
                  </a:srgbClr>
                </a:outerShdw>
              </a:effectLst>
              <a:latin typeface="Arial" charset="0"/>
            </a:endParaRP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17</a:t>
            </a:fld>
            <a:endParaRPr lang="en-US" dirty="0">
              <a:solidFill>
                <a:prstClr val="black">
                  <a:tint val="75000"/>
                </a:prstClr>
              </a:solidFill>
            </a:endParaRPr>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420" y="1196690"/>
            <a:ext cx="8363330" cy="4536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410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2514600"/>
            <a:ext cx="8229600" cy="1143000"/>
          </a:xfrm>
        </p:spPr>
        <p:txBody>
          <a:bodyPr/>
          <a:lstStyle/>
          <a:p>
            <a:r>
              <a:rPr lang="en-US" b="1" dirty="0">
                <a:solidFill>
                  <a:srgbClr val="FF0000"/>
                </a:solidFill>
                <a:effectLst>
                  <a:outerShdw blurRad="38100" dist="38100" dir="2700000" algn="tl">
                    <a:srgbClr val="000000">
                      <a:alpha val="43137"/>
                    </a:srgbClr>
                  </a:outerShdw>
                </a:effectLst>
              </a:rPr>
              <a:t>Selection sort</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408446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28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Selection Sort</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lgn="just">
              <a:buNone/>
            </a:pPr>
            <a:r>
              <a:rPr lang="en-US" dirty="0"/>
              <a:t>It works by ﬁnding the smallest or highest element (most probably desired element) from the unsorted list and swaps with the ﬁrst element in the sorted list and then ﬁnds the next smallest element from the unsorted list and swap with the second element in the sorted list. Consequently sorted elements are increasing at the top of an array and the rest will remain unsorted. The algorithm continues this operation until the list being sorted.</a:t>
            </a:r>
            <a:endParaRPr lang="en-US" kern="0" dirty="0">
              <a:solidFill>
                <a:srgbClr val="000000"/>
              </a:solidFill>
              <a:latin typeface="Times New Roman"/>
            </a:endParaRP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155033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7480" y="2852920"/>
            <a:ext cx="7849090" cy="922780"/>
          </a:xfrm>
        </p:spPr>
        <p:txBody>
          <a:bodyPr/>
          <a:lstStyle/>
          <a:p>
            <a:pPr marL="0" indent="0" algn="ctr">
              <a:buNone/>
            </a:pPr>
            <a:r>
              <a:rPr lang="en-US" sz="4400" dirty="0">
                <a:solidFill>
                  <a:srgbClr val="FF0000"/>
                </a:solidFill>
              </a:rPr>
              <a:t>Sorting and Searching</a:t>
            </a:r>
          </a:p>
        </p:txBody>
      </p:sp>
      <p:sp>
        <p:nvSpPr>
          <p:cNvPr id="2" name="Slide Number Placeholder 1"/>
          <p:cNvSpPr>
            <a:spLocks noGrp="1"/>
          </p:cNvSpPr>
          <p:nvPr>
            <p:ph type="sldNum" sz="quarter" idx="12"/>
          </p:nvPr>
        </p:nvSpPr>
        <p:spPr/>
        <p:txBody>
          <a:bodyPr/>
          <a:lstStyle/>
          <a:p>
            <a:pPr>
              <a:defRPr/>
            </a:pPr>
            <a:fld id="{B1D62340-A1EA-4CE0-A397-B868A3BF73D1}" type="slidenum">
              <a:rPr lang="en-US" smtClean="0">
                <a:solidFill>
                  <a:prstClr val="black">
                    <a:lumMod val="50000"/>
                    <a:lumOff val="50000"/>
                  </a:prstClr>
                </a:solidFill>
              </a:rPr>
              <a:pPr>
                <a:defRPr/>
              </a:pPr>
              <a:t>2</a:t>
            </a:fld>
            <a:endParaRPr lang="en-US">
              <a:solidFill>
                <a:prstClr val="black">
                  <a:lumMod val="50000"/>
                  <a:lumOff val="50000"/>
                </a:prstClr>
              </a:solidFill>
            </a:endParaRPr>
          </a:p>
        </p:txBody>
      </p:sp>
    </p:spTree>
    <p:extLst>
      <p:ext uri="{BB962C8B-B14F-4D97-AF65-F5344CB8AC3E}">
        <p14:creationId xmlns:p14="http://schemas.microsoft.com/office/powerpoint/2010/main" val="1687706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28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Selection Sort</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lgn="just">
              <a:buNone/>
            </a:pPr>
            <a:r>
              <a:rPr lang="en-US" kern="0" dirty="0">
                <a:solidFill>
                  <a:srgbClr val="000000"/>
                </a:solidFill>
                <a:latin typeface="Times New Roman"/>
              </a:rPr>
              <a:t>Suppose an array with n elements A[1], A[2],…..,A[N] is in memory. The selection sort algorithm for sorting A works as follows. </a:t>
            </a:r>
          </a:p>
          <a:p>
            <a:pPr marL="0" indent="0" algn="just">
              <a:buNone/>
            </a:pPr>
            <a:r>
              <a:rPr lang="en-US" kern="0" dirty="0">
                <a:solidFill>
                  <a:srgbClr val="000000"/>
                </a:solidFill>
                <a:latin typeface="Times New Roman"/>
              </a:rPr>
              <a:t>First find the smallest element in the list and put it in the first position. </a:t>
            </a:r>
          </a:p>
          <a:p>
            <a:pPr marL="0" indent="0" algn="just">
              <a:buNone/>
            </a:pPr>
            <a:r>
              <a:rPr lang="en-US" kern="0" dirty="0">
                <a:solidFill>
                  <a:srgbClr val="000000"/>
                </a:solidFill>
                <a:latin typeface="Times New Roman"/>
              </a:rPr>
              <a:t>Then find the second smallest element in the list and put it in the second position. </a:t>
            </a:r>
          </a:p>
          <a:p>
            <a:pPr marL="0" indent="0" algn="just">
              <a:buNone/>
            </a:pPr>
            <a:r>
              <a:rPr lang="en-US" kern="0" dirty="0">
                <a:solidFill>
                  <a:srgbClr val="000000"/>
                </a:solidFill>
                <a:latin typeface="Times New Roman"/>
              </a:rPr>
              <a:t>And so on. </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1436289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28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Selection Sort</a:t>
            </a:r>
          </a:p>
        </p:txBody>
      </p:sp>
      <p:sp>
        <p:nvSpPr>
          <p:cNvPr id="4099" name="Rectangle 4"/>
          <p:cNvSpPr>
            <a:spLocks noGrp="1" noChangeArrowheads="1"/>
          </p:cNvSpPr>
          <p:nvPr>
            <p:ph idx="1"/>
          </p:nvPr>
        </p:nvSpPr>
        <p:spPr>
          <a:xfrm>
            <a:off x="611450" y="1295400"/>
            <a:ext cx="7921100" cy="5029200"/>
          </a:xfrm>
        </p:spPr>
        <p:txBody>
          <a:bodyPr>
            <a:normAutofit/>
          </a:bodyPr>
          <a:lstStyle/>
          <a:p>
            <a:pPr marL="0" indent="0" algn="just">
              <a:buNone/>
            </a:pPr>
            <a:r>
              <a:rPr lang="en-US" kern="0" dirty="0">
                <a:solidFill>
                  <a:srgbClr val="000000"/>
                </a:solidFill>
                <a:latin typeface="Times New Roman"/>
              </a:rPr>
              <a:t>More precisely:</a:t>
            </a:r>
          </a:p>
          <a:p>
            <a:pPr marL="0" indent="0" algn="just">
              <a:buNone/>
            </a:pPr>
            <a:r>
              <a:rPr lang="en-US" b="1" kern="0" dirty="0">
                <a:solidFill>
                  <a:srgbClr val="0000FF"/>
                </a:solidFill>
                <a:effectLst>
                  <a:outerShdw blurRad="38100" dist="38100" dir="2700000" algn="tl">
                    <a:srgbClr val="000000">
                      <a:alpha val="43137"/>
                    </a:srgbClr>
                  </a:outerShdw>
                </a:effectLst>
                <a:latin typeface="Times New Roman"/>
              </a:rPr>
              <a:t>Pass 1.</a:t>
            </a:r>
            <a:r>
              <a:rPr lang="en-US" kern="0" dirty="0">
                <a:solidFill>
                  <a:srgbClr val="000000"/>
                </a:solidFill>
                <a:latin typeface="Times New Roman"/>
              </a:rPr>
              <a:t>  Find the location LOC of the smallest in the list of N elements A [1], A [2],…., A [N], and then interchange A[LOC] and A[1]. Then A [1] is sorted.</a:t>
            </a:r>
          </a:p>
          <a:p>
            <a:pPr marL="0" indent="0" algn="just">
              <a:buNone/>
            </a:pPr>
            <a:r>
              <a:rPr lang="en-US" b="1" kern="0" dirty="0">
                <a:solidFill>
                  <a:srgbClr val="0000FF"/>
                </a:solidFill>
                <a:latin typeface="Times New Roman"/>
              </a:rPr>
              <a:t>Pass 2.</a:t>
            </a:r>
            <a:r>
              <a:rPr lang="en-US" kern="0" dirty="0">
                <a:solidFill>
                  <a:srgbClr val="000000"/>
                </a:solidFill>
                <a:latin typeface="Times New Roman"/>
              </a:rPr>
              <a:t>  Find the location LOC of the smallest in the </a:t>
            </a:r>
            <a:r>
              <a:rPr lang="en-US" kern="0" dirty="0" err="1">
                <a:solidFill>
                  <a:srgbClr val="000000"/>
                </a:solidFill>
                <a:latin typeface="Times New Roman"/>
              </a:rPr>
              <a:t>sublist</a:t>
            </a:r>
            <a:r>
              <a:rPr lang="en-US" kern="0" dirty="0">
                <a:solidFill>
                  <a:srgbClr val="000000"/>
                </a:solidFill>
                <a:latin typeface="Times New Roman"/>
              </a:rPr>
              <a:t> of N – 1 elements A[2], A[3],….., A[N], and then interchange A[LOC] and A[2]. Then A[1], A[2] is sorted, since A[1] </a:t>
            </a:r>
            <a:r>
              <a:rPr lang="en-US" sz="3000" kern="0" dirty="0">
                <a:solidFill>
                  <a:srgbClr val="000000"/>
                </a:solidFill>
                <a:latin typeface="Times New Roman"/>
              </a:rPr>
              <a:t>≤</a:t>
            </a:r>
            <a:r>
              <a:rPr lang="en-US" kern="0" dirty="0">
                <a:solidFill>
                  <a:srgbClr val="000000"/>
                </a:solidFill>
                <a:latin typeface="Times New Roman"/>
              </a:rPr>
              <a:t> A[2]</a:t>
            </a:r>
          </a:p>
          <a:p>
            <a:pPr marL="0" indent="0" algn="just">
              <a:buNone/>
            </a:pPr>
            <a:endParaRPr lang="en-US" kern="0" dirty="0">
              <a:solidFill>
                <a:srgbClr val="000000"/>
              </a:solidFill>
              <a:latin typeface="Times New Roman"/>
            </a:endParaRP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50424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2800" b="1" dirty="0">
                <a:solidFill>
                  <a:srgbClr val="FF0000"/>
                </a:solidFill>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Selection Sort</a:t>
            </a:r>
          </a:p>
        </p:txBody>
      </p:sp>
      <p:sp>
        <p:nvSpPr>
          <p:cNvPr id="4099" name="Rectangle 4"/>
          <p:cNvSpPr>
            <a:spLocks noGrp="1" noChangeArrowheads="1"/>
          </p:cNvSpPr>
          <p:nvPr>
            <p:ph idx="1"/>
          </p:nvPr>
        </p:nvSpPr>
        <p:spPr>
          <a:xfrm>
            <a:off x="457200" y="1295400"/>
            <a:ext cx="8229600" cy="5029200"/>
          </a:xfrm>
        </p:spPr>
        <p:txBody>
          <a:bodyPr>
            <a:normAutofit fontScale="92500" lnSpcReduction="10000"/>
          </a:bodyPr>
          <a:lstStyle/>
          <a:p>
            <a:pPr marL="0" indent="0" algn="just">
              <a:buNone/>
            </a:pPr>
            <a:r>
              <a:rPr lang="en-US" b="1" kern="0" dirty="0">
                <a:solidFill>
                  <a:srgbClr val="0000FF"/>
                </a:solidFill>
                <a:effectLst>
                  <a:outerShdw blurRad="38100" dist="38100" dir="2700000" algn="tl">
                    <a:srgbClr val="000000">
                      <a:alpha val="43137"/>
                    </a:srgbClr>
                  </a:outerShdw>
                </a:effectLst>
                <a:latin typeface="Times New Roman"/>
              </a:rPr>
              <a:t>Pass 3.</a:t>
            </a:r>
            <a:r>
              <a:rPr lang="en-US" kern="0" dirty="0">
                <a:solidFill>
                  <a:srgbClr val="000000"/>
                </a:solidFill>
                <a:latin typeface="Times New Roman"/>
              </a:rPr>
              <a:t>  Find the location LOC of the smallest in the </a:t>
            </a:r>
            <a:r>
              <a:rPr lang="en-US" kern="0" dirty="0" err="1">
                <a:solidFill>
                  <a:srgbClr val="000000"/>
                </a:solidFill>
                <a:latin typeface="Times New Roman"/>
              </a:rPr>
              <a:t>sublist</a:t>
            </a:r>
            <a:r>
              <a:rPr lang="en-US" kern="0" dirty="0">
                <a:solidFill>
                  <a:srgbClr val="000000"/>
                </a:solidFill>
                <a:latin typeface="Times New Roman"/>
              </a:rPr>
              <a:t> of N – 2 elements A[3], A[4],…., A[N], and then interchange A[LOC] and A[3]. Then A[1], A[2],…., A[3] is sorted, since A[2] ≤  A[3]. </a:t>
            </a:r>
          </a:p>
          <a:p>
            <a:pPr marL="0" indent="0" algn="just">
              <a:buNone/>
            </a:pPr>
            <a:r>
              <a:rPr lang="en-US" kern="0" dirty="0">
                <a:solidFill>
                  <a:srgbClr val="000000"/>
                </a:solidFill>
                <a:latin typeface="Times New Roman"/>
              </a:rPr>
              <a:t>----------------------------------------------------------------------------------------------------------------------</a:t>
            </a:r>
          </a:p>
          <a:p>
            <a:pPr marL="0" indent="0" algn="just">
              <a:buNone/>
            </a:pPr>
            <a:r>
              <a:rPr lang="en-US" kern="0" dirty="0">
                <a:solidFill>
                  <a:srgbClr val="000000"/>
                </a:solidFill>
                <a:latin typeface="Times New Roman"/>
              </a:rPr>
              <a:t> </a:t>
            </a:r>
            <a:r>
              <a:rPr lang="en-US" b="1" kern="0" dirty="0">
                <a:solidFill>
                  <a:srgbClr val="0000FF"/>
                </a:solidFill>
                <a:effectLst>
                  <a:outerShdw blurRad="38100" dist="38100" dir="2700000" algn="tl">
                    <a:srgbClr val="000000">
                      <a:alpha val="43137"/>
                    </a:srgbClr>
                  </a:outerShdw>
                </a:effectLst>
                <a:latin typeface="Times New Roman"/>
              </a:rPr>
              <a:t>Pass N – 1</a:t>
            </a:r>
            <a:r>
              <a:rPr lang="en-US" kern="0" dirty="0">
                <a:solidFill>
                  <a:srgbClr val="000000"/>
                </a:solidFill>
                <a:latin typeface="Times New Roman"/>
              </a:rPr>
              <a:t>. Find the location LOC of the smaller of the elements A[N – 1], A[N], and then                                        interchange A[LOC] and A[N – 1]. Then A[1], A[2],………, A[N] is sorted, since A[N – 1] ≤  A[N].  Thus A is sorted after N – 1 passes. </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535871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28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Selection Sort: Example</a:t>
            </a:r>
          </a:p>
        </p:txBody>
      </p:sp>
      <p:sp>
        <p:nvSpPr>
          <p:cNvPr id="4099" name="Rectangle 4"/>
          <p:cNvSpPr>
            <a:spLocks noGrp="1" noChangeArrowheads="1"/>
          </p:cNvSpPr>
          <p:nvPr>
            <p:ph idx="1"/>
          </p:nvPr>
        </p:nvSpPr>
        <p:spPr>
          <a:xfrm>
            <a:off x="457200" y="1295400"/>
            <a:ext cx="8229600" cy="5029200"/>
          </a:xfrm>
        </p:spPr>
        <p:txBody>
          <a:bodyPr>
            <a:normAutofit lnSpcReduction="10000"/>
          </a:bodyPr>
          <a:lstStyle/>
          <a:p>
            <a:pPr marL="0" indent="0" algn="just">
              <a:buNone/>
            </a:pPr>
            <a:r>
              <a:rPr lang="en-US" kern="0" dirty="0">
                <a:solidFill>
                  <a:srgbClr val="000000"/>
                </a:solidFill>
                <a:latin typeface="Times New Roman"/>
              </a:rPr>
              <a:t>Suppose an array A contains 8 elements as follows:                                          </a:t>
            </a:r>
          </a:p>
          <a:p>
            <a:pPr marL="0" indent="0" algn="ctr">
              <a:buNone/>
            </a:pPr>
            <a:r>
              <a:rPr lang="en-US" kern="0" dirty="0">
                <a:solidFill>
                  <a:srgbClr val="000000"/>
                </a:solidFill>
                <a:latin typeface="Times New Roman"/>
              </a:rPr>
              <a:t>77,  33,  44,  11,  88,  22,  66,  55</a:t>
            </a:r>
          </a:p>
          <a:p>
            <a:pPr marL="0" indent="0">
              <a:buNone/>
            </a:pPr>
            <a:endParaRPr lang="en-US" kern="0" dirty="0">
              <a:solidFill>
                <a:srgbClr val="000000"/>
              </a:solidFill>
              <a:latin typeface="Times New Roman"/>
            </a:endParaRPr>
          </a:p>
          <a:p>
            <a:pPr marL="0" indent="0" algn="just">
              <a:buNone/>
            </a:pPr>
            <a:r>
              <a:rPr lang="en-US" kern="0" dirty="0">
                <a:solidFill>
                  <a:srgbClr val="000000"/>
                </a:solidFill>
                <a:latin typeface="Times New Roman"/>
              </a:rPr>
              <a:t>Applying the selection sort algorithm to A yields the data in next slide. Observe that LOC gives    the location of the smallest among A[K], A[K + 1],…, A[N] during Pass K. The circled elements indicate the elements which are to be interchanged.</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377836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24</a:t>
            </a:fld>
            <a:endParaRPr lang="en-US">
              <a:solidFill>
                <a:prstClr val="black">
                  <a:tint val="75000"/>
                </a:prstClr>
              </a:solidFill>
            </a:endParaRPr>
          </a:p>
        </p:txBody>
      </p:sp>
      <p:sp>
        <p:nvSpPr>
          <p:cNvPr id="4098" name="Rectangle 2"/>
          <p:cNvSpPr>
            <a:spLocks noGrp="1" noChangeArrowheads="1"/>
          </p:cNvSpPr>
          <p:nvPr>
            <p:ph type="title" idx="4294967295"/>
          </p:nvPr>
        </p:nvSpPr>
        <p:spPr>
          <a:xfrm>
            <a:off x="0" y="304800"/>
            <a:ext cx="8458200" cy="838200"/>
          </a:xfrm>
        </p:spPr>
        <p:txBody>
          <a:bodyPr>
            <a:normAutofit/>
          </a:bodyPr>
          <a:lstStyle/>
          <a:p>
            <a:pPr marL="514350" indent="-514350"/>
            <a:r>
              <a:rPr lang="en-US" sz="28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Selection Sort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 y="1447800"/>
            <a:ext cx="9128760" cy="498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774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28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Selection Sort: Example</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lgn="just">
              <a:buNone/>
            </a:pPr>
            <a:r>
              <a:rPr lang="en-US" kern="0" dirty="0">
                <a:solidFill>
                  <a:srgbClr val="000000"/>
                </a:solidFill>
                <a:latin typeface="Times New Roman"/>
              </a:rPr>
              <a:t>There remains only the problem of finding, during the </a:t>
            </a:r>
            <a:r>
              <a:rPr lang="en-US" kern="0" dirty="0" err="1">
                <a:solidFill>
                  <a:srgbClr val="000000"/>
                </a:solidFill>
                <a:latin typeface="Times New Roman"/>
              </a:rPr>
              <a:t>Kth</a:t>
            </a:r>
            <a:r>
              <a:rPr lang="en-US" kern="0" dirty="0">
                <a:solidFill>
                  <a:srgbClr val="000000"/>
                </a:solidFill>
                <a:latin typeface="Times New Roman"/>
              </a:rPr>
              <a:t> pass, the location LOC of the smallest among the elements A[K], A[K + 1],….., A[N]. This may be accomplished by using a variable MIN to hold the current smallest value while scanning the </a:t>
            </a:r>
            <a:r>
              <a:rPr lang="en-US" kern="0" dirty="0" err="1">
                <a:solidFill>
                  <a:srgbClr val="000000"/>
                </a:solidFill>
                <a:latin typeface="Times New Roman"/>
              </a:rPr>
              <a:t>subarray</a:t>
            </a:r>
            <a:r>
              <a:rPr lang="en-US" kern="0" dirty="0">
                <a:solidFill>
                  <a:srgbClr val="000000"/>
                </a:solidFill>
                <a:latin typeface="Times New Roman"/>
              </a:rPr>
              <a:t> from A[K] to A[N]. </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429294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28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Selection Sort: Example</a:t>
            </a:r>
          </a:p>
        </p:txBody>
      </p:sp>
      <p:sp>
        <p:nvSpPr>
          <p:cNvPr id="4099" name="Rectangle 4"/>
          <p:cNvSpPr>
            <a:spLocks noGrp="1" noChangeArrowheads="1"/>
          </p:cNvSpPr>
          <p:nvPr>
            <p:ph idx="1"/>
          </p:nvPr>
        </p:nvSpPr>
        <p:spPr>
          <a:xfrm>
            <a:off x="457200" y="1295400"/>
            <a:ext cx="8229600" cy="5029200"/>
          </a:xfrm>
        </p:spPr>
        <p:txBody>
          <a:bodyPr>
            <a:normAutofit lnSpcReduction="10000"/>
          </a:bodyPr>
          <a:lstStyle/>
          <a:p>
            <a:pPr marL="0" indent="0" algn="just">
              <a:buNone/>
            </a:pPr>
            <a:r>
              <a:rPr lang="en-US" kern="0" dirty="0">
                <a:solidFill>
                  <a:srgbClr val="000000"/>
                </a:solidFill>
                <a:latin typeface="Times New Roman"/>
              </a:rPr>
              <a:t> </a:t>
            </a:r>
            <a:r>
              <a:rPr lang="en-US" sz="2800" kern="0" dirty="0">
                <a:solidFill>
                  <a:srgbClr val="000000"/>
                </a:solidFill>
                <a:latin typeface="Times New Roman"/>
              </a:rPr>
              <a:t>Specifically, first set MIN := A[K] and LOC := K, and then traverse the list, comparing MIN with each other element A[J] as follows: </a:t>
            </a:r>
          </a:p>
          <a:p>
            <a:pPr marL="0" indent="0" algn="just">
              <a:buNone/>
            </a:pPr>
            <a:r>
              <a:rPr lang="en-US" sz="2800" kern="0" dirty="0">
                <a:solidFill>
                  <a:srgbClr val="000000"/>
                </a:solidFill>
                <a:latin typeface="Times New Roman"/>
              </a:rPr>
              <a:t>	(a) If MIN  ≤ A[J], then simply move to the 	     	     next element. </a:t>
            </a:r>
          </a:p>
          <a:p>
            <a:pPr marL="0" indent="0" algn="just">
              <a:buNone/>
            </a:pPr>
            <a:r>
              <a:rPr lang="en-US" sz="2800" kern="0" dirty="0">
                <a:solidFill>
                  <a:srgbClr val="000000"/>
                </a:solidFill>
                <a:latin typeface="Times New Roman"/>
              </a:rPr>
              <a:t>	(b) If MIN &gt;  A[J], then update MIN and  	      	     LOC by setting MIN := A[J] and LOC := J. </a:t>
            </a:r>
          </a:p>
          <a:p>
            <a:pPr marL="0" indent="0" algn="just">
              <a:buNone/>
            </a:pPr>
            <a:endParaRPr lang="en-US" sz="2800" kern="0" dirty="0">
              <a:solidFill>
                <a:srgbClr val="000000"/>
              </a:solidFill>
              <a:latin typeface="Times New Roman"/>
            </a:endParaRPr>
          </a:p>
          <a:p>
            <a:pPr marL="0" indent="0" algn="just">
              <a:buNone/>
            </a:pPr>
            <a:r>
              <a:rPr lang="en-US" sz="2800" kern="0" dirty="0">
                <a:solidFill>
                  <a:srgbClr val="000000"/>
                </a:solidFill>
                <a:latin typeface="Times New Roman"/>
              </a:rPr>
              <a:t>After comparing MIN with the last element A[N], MIN will contain the smallest among the elements A[K], A[K + 1],….,A[N] and LOC will contain its location.</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2822779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Selection Sort</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27</a:t>
            </a:fld>
            <a:endParaRPr lang="en-US" dirty="0">
              <a:solidFill>
                <a:prstClr val="black">
                  <a:tint val="75000"/>
                </a:prstClr>
              </a:solidFill>
            </a:endParaRPr>
          </a:p>
        </p:txBody>
      </p:sp>
      <p:pic>
        <p:nvPicPr>
          <p:cNvPr id="61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420" y="1340710"/>
            <a:ext cx="8229600" cy="406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226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Selection Sort</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28</a:t>
            </a:fld>
            <a:endParaRPr lang="en-US" dirty="0">
              <a:solidFill>
                <a:prstClr val="black">
                  <a:tint val="75000"/>
                </a:prstClr>
              </a:solidFill>
            </a:endParaRPr>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7430" y="1484730"/>
            <a:ext cx="8229600" cy="332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451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9440" y="2492870"/>
            <a:ext cx="8229600" cy="1143000"/>
          </a:xfrm>
        </p:spPr>
        <p:txBody>
          <a:bodyPr/>
          <a:lstStyle/>
          <a:p>
            <a:r>
              <a:rPr lang="en-US" b="1" dirty="0">
                <a:effectLst>
                  <a:outerShdw blurRad="38100" dist="38100" dir="2700000" algn="tl">
                    <a:srgbClr val="000000">
                      <a:alpha val="43137"/>
                    </a:srgbClr>
                  </a:outerShdw>
                </a:effectLst>
              </a:rPr>
              <a:t>Thank you……</a:t>
            </a:r>
          </a:p>
        </p:txBody>
      </p:sp>
      <p:sp>
        <p:nvSpPr>
          <p:cNvPr id="4" name="Slide Number Placeholder 3"/>
          <p:cNvSpPr>
            <a:spLocks noGrp="1"/>
          </p:cNvSpPr>
          <p:nvPr>
            <p:ph type="sldNum" sz="quarter" idx="12"/>
          </p:nvPr>
        </p:nvSpPr>
        <p:spPr/>
        <p:txBody>
          <a:bodyPr/>
          <a:lstStyle/>
          <a:p>
            <a:fld id="{9E7E0763-8C84-4A0C-BF22-E8FBB0D34350}" type="slidenum">
              <a:rPr lang="en-US" smtClean="0"/>
              <a:pPr/>
              <a:t>29</a:t>
            </a:fld>
            <a:endParaRPr lang="en-US"/>
          </a:p>
        </p:txBody>
      </p:sp>
    </p:spTree>
    <p:extLst>
      <p:ext uri="{BB962C8B-B14F-4D97-AF65-F5344CB8AC3E}">
        <p14:creationId xmlns:p14="http://schemas.microsoft.com/office/powerpoint/2010/main" val="303481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Sorting and Searching</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3</a:t>
            </a:fld>
            <a:endParaRPr lang="en-US" dirty="0">
              <a:solidFill>
                <a:prstClr val="black">
                  <a:tint val="75000"/>
                </a:prstClr>
              </a:solidFill>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390" y="1268700"/>
            <a:ext cx="8790683" cy="39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545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Sorting and Searching</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4</a:t>
            </a:fld>
            <a:endParaRPr lang="en-US" dirty="0">
              <a:solidFill>
                <a:prstClr val="black">
                  <a:tint val="75000"/>
                </a:prstClr>
              </a:solidFill>
            </a:endParaRP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410" y="1268700"/>
            <a:ext cx="8575138" cy="237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10" y="3933070"/>
            <a:ext cx="8622430" cy="226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3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420" y="116540"/>
            <a:ext cx="8435400" cy="720100"/>
          </a:xfrm>
        </p:spPr>
        <p:txBody>
          <a:bodyPr>
            <a:normAutofit/>
          </a:bodyPr>
          <a:lstStyle/>
          <a:p>
            <a:pPr>
              <a:defRPr/>
            </a:pPr>
            <a:r>
              <a:rPr lang="en-US" sz="3600" b="1" dirty="0">
                <a:solidFill>
                  <a:srgbClr val="FF0000"/>
                </a:solidFill>
                <a:effectLst>
                  <a:outerShdw blurRad="38100" dist="38100" dir="2700000" algn="tl">
                    <a:srgbClr val="000000">
                      <a:alpha val="43137"/>
                    </a:srgbClr>
                  </a:outerShdw>
                </a:effectLst>
                <a:latin typeface="Arial" charset="0"/>
              </a:rPr>
              <a:t>Sorting and Searching</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5</a:t>
            </a:fld>
            <a:endParaRPr lang="en-US" dirty="0">
              <a:solidFill>
                <a:prstClr val="black">
                  <a:tint val="75000"/>
                </a:prstClr>
              </a:solidFill>
            </a:endParaRPr>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9416" y="980752"/>
            <a:ext cx="8425170" cy="1115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11" y="2096279"/>
            <a:ext cx="8497180" cy="455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917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2514600"/>
            <a:ext cx="8229600" cy="1143000"/>
          </a:xfrm>
        </p:spPr>
        <p:txBody>
          <a:bodyPr/>
          <a:lstStyle/>
          <a:p>
            <a:r>
              <a:rPr lang="en-US" b="1" dirty="0">
                <a:solidFill>
                  <a:srgbClr val="FF0000"/>
                </a:solidFill>
                <a:effectLst>
                  <a:outerShdw blurRad="38100" dist="38100" dir="2700000" algn="tl">
                    <a:srgbClr val="000000">
                      <a:alpha val="43137"/>
                    </a:srgbClr>
                  </a:outerShdw>
                </a:effectLst>
              </a:rPr>
              <a:t>Insertion sort</a:t>
            </a:r>
          </a:p>
        </p:txBody>
      </p:sp>
      <p:sp>
        <p:nvSpPr>
          <p:cNvPr id="4" name="Slide Number Placeholder 3"/>
          <p:cNvSpPr>
            <a:spLocks noGrp="1"/>
          </p:cNvSpPr>
          <p:nvPr>
            <p:ph type="sldNum" sz="quarter" idx="12"/>
          </p:nvPr>
        </p:nvSpPr>
        <p:spPr/>
        <p:txBody>
          <a:bodyPr/>
          <a:lstStyle/>
          <a:p>
            <a:fld id="{05603B96-19A4-4ABF-B819-5478AC45EB21}"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702117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Insertion sort</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lgn="just">
              <a:buNone/>
            </a:pPr>
            <a:r>
              <a:rPr lang="en-US" kern="0" dirty="0">
                <a:solidFill>
                  <a:srgbClr val="000000"/>
                </a:solidFill>
                <a:latin typeface="Times New Roman"/>
              </a:rPr>
              <a:t>Insertion sort is a simple and eﬃcient sorting algorithm useful for small lists and mostly sorted list. It works by inserting each element into its appropriate position in the ﬁnal sorted list. For each insertion it takes one element and ﬁnds the appropriate position in the sorted list by comparing with neighboring elements and inserts it in that position. </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40022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Insertion sort</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lgn="just">
              <a:buNone/>
            </a:pPr>
            <a:r>
              <a:rPr lang="en-US" kern="0" dirty="0">
                <a:solidFill>
                  <a:srgbClr val="000000"/>
                </a:solidFill>
                <a:latin typeface="Times New Roman"/>
              </a:rPr>
              <a:t>This operation is repeated until the list becomes sorted in the desired order. It becomes more ineﬃcient for the greater size of input data when compared to other algorithms. The algorithm that explains insertion sort is as follows. </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18359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 y="304800"/>
            <a:ext cx="8458200" cy="838200"/>
          </a:xfrm>
        </p:spPr>
        <p:txBody>
          <a:bodyPr>
            <a:normAutofit/>
          </a:bodyPr>
          <a:lstStyle/>
          <a:p>
            <a:pPr marL="514350" indent="-514350"/>
            <a:r>
              <a:rPr lang="en-US" sz="3600" b="1" dirty="0">
                <a:solidFill>
                  <a:srgbClr val="FF0000"/>
                </a:solidFill>
                <a:effectLst>
                  <a:outerShdw blurRad="38100" dist="38100" dir="2700000" algn="tl">
                    <a:srgbClr val="000000">
                      <a:alpha val="43137"/>
                    </a:srgbClr>
                  </a:outerShdw>
                </a:effectLst>
              </a:rPr>
              <a:t>Insertion sort</a:t>
            </a:r>
          </a:p>
        </p:txBody>
      </p:sp>
      <p:sp>
        <p:nvSpPr>
          <p:cNvPr id="4099" name="Rectangle 4"/>
          <p:cNvSpPr>
            <a:spLocks noGrp="1" noChangeArrowheads="1"/>
          </p:cNvSpPr>
          <p:nvPr>
            <p:ph idx="1"/>
          </p:nvPr>
        </p:nvSpPr>
        <p:spPr>
          <a:xfrm>
            <a:off x="457200" y="1295400"/>
            <a:ext cx="8229600" cy="5029200"/>
          </a:xfrm>
        </p:spPr>
        <p:txBody>
          <a:bodyPr>
            <a:normAutofit/>
          </a:bodyPr>
          <a:lstStyle/>
          <a:p>
            <a:pPr marL="0" indent="0" algn="just">
              <a:buNone/>
            </a:pPr>
            <a:r>
              <a:rPr lang="en-US" kern="0" dirty="0">
                <a:solidFill>
                  <a:srgbClr val="000000"/>
                </a:solidFill>
                <a:latin typeface="Times New Roman"/>
              </a:rPr>
              <a:t>Suppose an array A with n elements A[1], A[2], …, A[N] is in memory. The insertion sort algorithm scans A from A[1] to A[N], inserting each element A[K] into its proper position in the previously sorted </a:t>
            </a:r>
            <a:r>
              <a:rPr lang="en-US" kern="0" dirty="0" err="1">
                <a:solidFill>
                  <a:srgbClr val="000000"/>
                </a:solidFill>
                <a:latin typeface="Times New Roman"/>
              </a:rPr>
              <a:t>subarray</a:t>
            </a:r>
            <a:r>
              <a:rPr lang="en-US" kern="0" dirty="0">
                <a:solidFill>
                  <a:srgbClr val="000000"/>
                </a:solidFill>
                <a:latin typeface="Times New Roman"/>
              </a:rPr>
              <a:t> A[1], A[2], …., A[K – 1]. That is: </a:t>
            </a:r>
          </a:p>
        </p:txBody>
      </p:sp>
      <p:sp>
        <p:nvSpPr>
          <p:cNvPr id="2" name="Slide Number Placeholder 1"/>
          <p:cNvSpPr>
            <a:spLocks noGrp="1"/>
          </p:cNvSpPr>
          <p:nvPr>
            <p:ph type="sldNum" sz="quarter" idx="12"/>
          </p:nvPr>
        </p:nvSpPr>
        <p:spPr/>
        <p:txBody>
          <a:bodyPr/>
          <a:lstStyle/>
          <a:p>
            <a:fld id="{05603B96-19A4-4ABF-B819-5478AC45EB21}"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152146424"/>
      </p:ext>
    </p:extLst>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7280</TotalTime>
  <Words>1178</Words>
  <Application>Microsoft Office PowerPoint</Application>
  <PresentationFormat>On-screen Show (4:3)</PresentationFormat>
  <Paragraphs>122</Paragraphs>
  <Slides>29</Slides>
  <Notes>25</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29</vt:i4>
      </vt:variant>
    </vt:vector>
  </HeadingPairs>
  <TitlesOfParts>
    <vt:vector size="43" baseType="lpstr">
      <vt:lpstr>ＭＳ Ｐゴシック</vt:lpstr>
      <vt:lpstr>Arial</vt:lpstr>
      <vt:lpstr>Calibri</vt:lpstr>
      <vt:lpstr>Georgia</vt:lpstr>
      <vt:lpstr>Times New Roman</vt:lpstr>
      <vt:lpstr>Trebuchet MS</vt:lpstr>
      <vt:lpstr>1_Custom Design</vt:lpstr>
      <vt:lpstr>Custom Design</vt:lpstr>
      <vt:lpstr>Office Theme</vt:lpstr>
      <vt:lpstr>3_Office Theme</vt:lpstr>
      <vt:lpstr>1_Slipstream</vt:lpstr>
      <vt:lpstr>2_Office Theme</vt:lpstr>
      <vt:lpstr>1_Office Theme</vt:lpstr>
      <vt:lpstr>2_Slipstream</vt:lpstr>
      <vt:lpstr>Data Structures  ICT-1211  Information and Communication Technology</vt:lpstr>
      <vt:lpstr>Sorting and Searching</vt:lpstr>
      <vt:lpstr>Sorting and Searching</vt:lpstr>
      <vt:lpstr>Sorting and Searching</vt:lpstr>
      <vt:lpstr>Sorting and Searching</vt:lpstr>
      <vt:lpstr>Insertion sort</vt:lpstr>
      <vt:lpstr>Insertion sort</vt:lpstr>
      <vt:lpstr>Insertion sort</vt:lpstr>
      <vt:lpstr>Insertion sort</vt:lpstr>
      <vt:lpstr>Insertion sort</vt:lpstr>
      <vt:lpstr>Insertion sort</vt:lpstr>
      <vt:lpstr>Insertion sort</vt:lpstr>
      <vt:lpstr>Insertion sort</vt:lpstr>
      <vt:lpstr>Insertion Sortin</vt:lpstr>
      <vt:lpstr>Insertion sort: Example</vt:lpstr>
      <vt:lpstr>PowerPoint Presentation</vt:lpstr>
      <vt:lpstr>Insertion Sortin</vt:lpstr>
      <vt:lpstr>Selection sort</vt:lpstr>
      <vt:lpstr> Selection Sort</vt:lpstr>
      <vt:lpstr> Selection Sort</vt:lpstr>
      <vt:lpstr> Selection Sort</vt:lpstr>
      <vt:lpstr> Selection Sort</vt:lpstr>
      <vt:lpstr> Selection Sort: Example</vt:lpstr>
      <vt:lpstr> Selection Sort</vt:lpstr>
      <vt:lpstr> Selection Sort: Example</vt:lpstr>
      <vt:lpstr> Selection Sort: Example</vt:lpstr>
      <vt:lpstr>Selection Sort</vt:lpstr>
      <vt:lpstr>Selection Sort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Elizabeth Davis</dc:creator>
  <cp:lastModifiedBy>ICT CHAIRMAN</cp:lastModifiedBy>
  <cp:revision>822</cp:revision>
  <dcterms:created xsi:type="dcterms:W3CDTF">2006-08-30T10:11:05Z</dcterms:created>
  <dcterms:modified xsi:type="dcterms:W3CDTF">2025-09-22T01:43:44Z</dcterms:modified>
</cp:coreProperties>
</file>